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0" clrIdx="0">
    <p:extLst>
      <p:ext uri="{19B8F6BF-5375-455C-9EA6-DF929625EA0E}">
        <p15:presenceInfo xmlns:p15="http://schemas.microsoft.com/office/powerpoint/2012/main" userId="74390b3b7551b4b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517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4968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845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511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987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9954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624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409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355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1211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932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750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6959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4907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9278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277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85DA3-E054-49FC-9C18-11C5BC5FB74C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FA1CB4-85DA-4B63-AA99-66A432C1C8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025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-dyWR7A70s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59485" y="5810596"/>
            <a:ext cx="2472435" cy="365370"/>
          </a:xfrm>
        </p:spPr>
        <p:txBody>
          <a:bodyPr>
            <a:normAutofit/>
          </a:bodyPr>
          <a:lstStyle/>
          <a:p>
            <a:pPr algn="l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Wikipedia, CCBY-SA 3.0 Avril 2011</a:t>
            </a:r>
            <a:endParaRPr lang="nl-N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839996" y="625609"/>
            <a:ext cx="4433453" cy="4295525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Eric-Emmanuel Schmitt</a:t>
            </a:r>
          </a:p>
          <a:p>
            <a:r>
              <a:rPr lang="fr-F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Naissance : le </a:t>
            </a:r>
            <a:r>
              <a:rPr lang="fr-FR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mars 1960 </a:t>
            </a:r>
          </a:p>
          <a:p>
            <a:r>
              <a:rPr lang="fr-F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(à Sainte-Foy-lès-Lyon, France)</a:t>
            </a:r>
            <a:endParaRPr lang="ar-S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l-N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Nationalité : belge-française</a:t>
            </a:r>
            <a:endParaRPr lang="ar-S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Schmitt a obtenu un doctorat en philosophie.</a:t>
            </a:r>
            <a:endParaRPr lang="nl-N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l-NL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upload.wikimedia.org/wikipedia/commons/thumb/7/73/%C3%89ric-Emmanuel_Schmitt_2011-04-13.jpg/800px-%C3%89ric-Emmanuel_Schmitt_2011-04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62" y="200370"/>
            <a:ext cx="3810000" cy="561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48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41668" y="99753"/>
            <a:ext cx="5474921" cy="155926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est un dramaturge, nouvelliste, romancier et réalisateur.</a:t>
            </a:r>
            <a:br>
              <a:rPr lang="nl-NL" dirty="0"/>
            </a:b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4641668" y="1783711"/>
            <a:ext cx="6096000" cy="33565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Ses pièces ont été mises en scène dans plus de 50 pays du monde entier. </a:t>
            </a:r>
            <a:endParaRPr lang="nl-NL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est devenu l’un des auteurs francophones les plus lus et joués au monde.  </a:t>
            </a:r>
            <a:endParaRPr lang="nl-NL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Eric-Emmanuel Schmitt 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9" y="0"/>
            <a:ext cx="4146564" cy="586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/>
          <p:cNvSpPr txBox="1"/>
          <p:nvPr/>
        </p:nvSpPr>
        <p:spPr>
          <a:xfrm>
            <a:off x="681644" y="6128063"/>
            <a:ext cx="329184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Wikipedia CCBY-SA3.0 Avril 2013</a:t>
            </a:r>
            <a:endParaRPr lang="ar-SA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40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19793" y="2216347"/>
            <a:ext cx="3761708" cy="32253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a écrit </a:t>
            </a:r>
            <a:r>
              <a:rPr lang="fr-FR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Oscar et la dame rose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2002. </a:t>
            </a:r>
          </a:p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roman a été traduit en plusieurs langues. </a:t>
            </a:r>
            <a:endParaRPr lang="nl-NL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upload.wikimedia.org/wikipedia/commons/b/ba/Visite_du_praticien_et_de_l%27infirmi%C3%A8re_en_rose_-_MC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636" y="656697"/>
            <a:ext cx="4651558" cy="349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6051666" y="4148051"/>
            <a:ext cx="31837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Wikipedia CCBY-SA 3.0 Marie-Claire-</a:t>
            </a:r>
            <a:r>
              <a:rPr lang="en-US" sz="1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Lefébur</a:t>
            </a:r>
            <a:endParaRPr lang="en-US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Septembre</a:t>
            </a:r>
            <a:r>
              <a:rPr lang="en-US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2004</a:t>
            </a:r>
            <a:endParaRPr lang="ar-SA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52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165206" y="2079956"/>
            <a:ext cx="3654166" cy="2184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Encouragé par le succès international de ce roman, il l’a adapté au cinéma en 2009. </a:t>
            </a:r>
            <a:endParaRPr lang="nl-NL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nlinemedia 3" title="OSCAR ET LA DAME ROSE - Eric-Emmanuel Schmitt - Officiële Nederlandse trailer - 2009">
            <a:hlinkClick r:id="" action="ppaction://media"/>
            <a:extLst>
              <a:ext uri="{FF2B5EF4-FFF2-40B4-BE49-F238E27FC236}">
                <a16:creationId xmlns:a16="http://schemas.microsoft.com/office/drawing/2014/main" id="{88560A9D-52E2-4F6A-8428-0EDB2405DB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0304" y="823947"/>
            <a:ext cx="7773444" cy="439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9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12330" y="2242061"/>
            <a:ext cx="2996936" cy="23715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 adaptation théâtrale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tchèque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2012</a:t>
            </a:r>
            <a:endParaRPr lang="nl-NL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upload.wikimedia.org/wikipedia/commons/thumb/6/60/Oskar-a-r%C5%AF%C5%BEov%C3%A1-pan%C3%AD2012b.jpg/1280px-Oskar-a-r%C5%AF%C5%BEov%C3%A1-pan%C3%AD201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2" y="241539"/>
            <a:ext cx="6025103" cy="400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2278083" y="4426527"/>
            <a:ext cx="390698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Wkipedia</a:t>
            </a:r>
            <a:r>
              <a:rPr lang="en-US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CCBY_SA 3.0 </a:t>
            </a:r>
            <a:r>
              <a:rPr lang="en-US" sz="1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Septembre</a:t>
            </a:r>
            <a:r>
              <a:rPr lang="en-US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2012</a:t>
            </a:r>
            <a:endParaRPr lang="ar-SA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3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TM02900688[[fn=واجهة]]</Template>
  <TotalTime>226</TotalTime>
  <Words>135</Words>
  <Application>Microsoft Office PowerPoint</Application>
  <PresentationFormat>Breedbeeld</PresentationFormat>
  <Paragraphs>19</Paragraphs>
  <Slides>5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واجهة</vt:lpstr>
      <vt:lpstr>Wikipedia, CCBY-SA 3.0 Avril 2011</vt:lpstr>
      <vt:lpstr>Il est un dramaturge, nouvelliste, romancier et réalisateur. </vt:lpstr>
      <vt:lpstr>PowerPoint-presentatie</vt:lpstr>
      <vt:lpstr>PowerPoint-presentatie</vt:lpstr>
      <vt:lpstr>PowerPoint-presentatie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hp</dc:creator>
  <cp:lastModifiedBy>Auteur</cp:lastModifiedBy>
  <cp:revision>26</cp:revision>
  <dcterms:created xsi:type="dcterms:W3CDTF">2021-03-03T09:52:31Z</dcterms:created>
  <dcterms:modified xsi:type="dcterms:W3CDTF">2021-07-07T14:44:56Z</dcterms:modified>
</cp:coreProperties>
</file>