
<file path=[Content_Types].xml><?xml version="1.0" encoding="utf-8"?>
<Types xmlns="http://schemas.openxmlformats.org/package/2006/content-types">
  <Default Extension="glb" ContentType="model/gltf.binary"/>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4"/>
  </p:sldMasterIdLst>
  <p:notesMasterIdLst>
    <p:notesMasterId r:id="rId25"/>
  </p:notesMasterIdLst>
  <p:handoutMasterIdLst>
    <p:handoutMasterId r:id="rId26"/>
  </p:handoutMasterIdLst>
  <p:sldIdLst>
    <p:sldId id="290" r:id="rId5"/>
    <p:sldId id="291" r:id="rId6"/>
    <p:sldId id="298" r:id="rId7"/>
    <p:sldId id="300" r:id="rId8"/>
    <p:sldId id="301" r:id="rId9"/>
    <p:sldId id="302" r:id="rId10"/>
    <p:sldId id="303" r:id="rId11"/>
    <p:sldId id="304" r:id="rId12"/>
    <p:sldId id="305" r:id="rId13"/>
    <p:sldId id="315" r:id="rId14"/>
    <p:sldId id="308" r:id="rId15"/>
    <p:sldId id="307" r:id="rId16"/>
    <p:sldId id="306" r:id="rId17"/>
    <p:sldId id="309" r:id="rId18"/>
    <p:sldId id="310" r:id="rId19"/>
    <p:sldId id="311" r:id="rId20"/>
    <p:sldId id="312" r:id="rId21"/>
    <p:sldId id="313" r:id="rId22"/>
    <p:sldId id="314" r:id="rId23"/>
    <p:sldId id="317" r:id="rId24"/>
  </p:sldIdLst>
  <p:sldSz cx="12192000" cy="6858000"/>
  <p:notesSz cx="6858000" cy="9144000"/>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 id="4" name="Dominique Seelig" initials="DS" lastIdx="1" clrIdx="3">
    <p:extLst>
      <p:ext uri="{19B8F6BF-5375-455C-9EA6-DF929625EA0E}">
        <p15:presenceInfo xmlns:p15="http://schemas.microsoft.com/office/powerpoint/2012/main" userId="1d4eb39e887b7c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6580"/>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85602" autoAdjust="0"/>
  </p:normalViewPr>
  <p:slideViewPr>
    <p:cSldViewPr snapToGrid="0">
      <p:cViewPr varScale="1">
        <p:scale>
          <a:sx n="63" d="100"/>
          <a:sy n="63" d="100"/>
        </p:scale>
        <p:origin x="936" y="72"/>
      </p:cViewPr>
      <p:guideLst/>
    </p:cSldViewPr>
  </p:slideViewPr>
  <p:notesTextViewPr>
    <p:cViewPr>
      <p:scale>
        <a:sx n="1" d="1"/>
        <a:sy n="1" d="1"/>
      </p:scale>
      <p:origin x="0" y="0"/>
    </p:cViewPr>
  </p:notesTextViewPr>
  <p:notesViewPr>
    <p:cSldViewPr snapToGrid="0" showGuides="1">
      <p:cViewPr varScale="1">
        <p:scale>
          <a:sx n="88" d="100"/>
          <a:sy n="88" d="100"/>
        </p:scale>
        <p:origin x="38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F07F19-1F50-4B42-A7A0-278DF9D25BB1}" type="doc">
      <dgm:prSet loTypeId="urn:microsoft.com/office/officeart/2005/8/layout/default" loCatId="list" qsTypeId="urn:microsoft.com/office/officeart/2005/8/quickstyle/simple1" qsCatId="simple" csTypeId="urn:microsoft.com/office/officeart/2005/8/colors/colorful1" csCatId="colorful" phldr="1"/>
      <dgm:spPr/>
      <dgm:t>
        <a:bodyPr rtlCol="0"/>
        <a:lstStyle/>
        <a:p>
          <a:pPr rtl="0"/>
          <a:endParaRPr lang="en-US"/>
        </a:p>
      </dgm:t>
    </dgm:pt>
    <dgm:pt modelId="{2EE95FC5-CD6B-4A50-9262-DC414E16C3EA}">
      <dgm:prSet custT="1"/>
      <dgm:spPr>
        <a:solidFill>
          <a:schemeClr val="bg1"/>
        </a:solidFill>
        <a:ln>
          <a:solidFill>
            <a:schemeClr val="bg2">
              <a:lumMod val="75000"/>
            </a:schemeClr>
          </a:solidFill>
        </a:ln>
      </dgm:spPr>
      <dgm:t>
        <a:bodyPr lIns="72000" rIns="72000" rtlCol="0"/>
        <a:lstStyle/>
        <a:p>
          <a:pPr rtl="0"/>
          <a:r>
            <a:rPr lang="nl-NL" sz="2100" b="1" noProof="0" dirty="0">
              <a:solidFill>
                <a:schemeClr val="accent1">
                  <a:lumMod val="75000"/>
                </a:schemeClr>
              </a:solidFill>
            </a:rPr>
            <a:t>Cours 1.</a:t>
          </a:r>
        </a:p>
        <a:p>
          <a:pPr rtl="0"/>
          <a:r>
            <a:rPr lang="nl-NL" sz="1800" noProof="0" dirty="0" err="1">
              <a:solidFill>
                <a:schemeClr val="bg2">
                  <a:lumMod val="50000"/>
                </a:schemeClr>
              </a:solidFill>
            </a:rPr>
            <a:t>Vie</a:t>
          </a:r>
          <a:r>
            <a:rPr lang="nl-NL" sz="1800" noProof="0" dirty="0">
              <a:solidFill>
                <a:schemeClr val="bg2">
                  <a:lumMod val="50000"/>
                </a:schemeClr>
              </a:solidFill>
            </a:rPr>
            <a:t> de </a:t>
          </a:r>
          <a:r>
            <a:rPr lang="nl-NL" sz="1800" noProof="0" dirty="0" err="1">
              <a:solidFill>
                <a:schemeClr val="bg2">
                  <a:lumMod val="50000"/>
                </a:schemeClr>
              </a:solidFill>
            </a:rPr>
            <a:t>l’auteur</a:t>
          </a:r>
          <a:br>
            <a:rPr lang="nl-NL" sz="1800" noProof="0" dirty="0">
              <a:solidFill>
                <a:schemeClr val="bg2">
                  <a:lumMod val="50000"/>
                </a:schemeClr>
              </a:solidFill>
            </a:rPr>
          </a:br>
          <a:r>
            <a:rPr lang="nl-NL" sz="1800" noProof="0" dirty="0">
              <a:solidFill>
                <a:schemeClr val="bg2">
                  <a:lumMod val="50000"/>
                </a:schemeClr>
              </a:solidFill>
            </a:rPr>
            <a:t>Résumé première </a:t>
          </a:r>
          <a:r>
            <a:rPr lang="nl-NL" sz="1800" noProof="0" dirty="0" err="1">
              <a:solidFill>
                <a:schemeClr val="bg2">
                  <a:lumMod val="50000"/>
                </a:schemeClr>
              </a:solidFill>
            </a:rPr>
            <a:t>partie</a:t>
          </a:r>
          <a:br>
            <a:rPr lang="nl-NL" sz="1800" noProof="0" dirty="0">
              <a:solidFill>
                <a:schemeClr val="bg2">
                  <a:lumMod val="50000"/>
                </a:schemeClr>
              </a:solidFill>
            </a:rPr>
          </a:br>
          <a:r>
            <a:rPr lang="nl-NL" sz="1800" noProof="0" dirty="0">
              <a:solidFill>
                <a:schemeClr val="bg2">
                  <a:lumMod val="50000"/>
                </a:schemeClr>
              </a:solidFill>
            </a:rPr>
            <a:t>Lire + </a:t>
          </a:r>
          <a:r>
            <a:rPr lang="nl-NL" sz="1800" noProof="0" dirty="0" err="1">
              <a:solidFill>
                <a:schemeClr val="bg2">
                  <a:lumMod val="50000"/>
                </a:schemeClr>
              </a:solidFill>
            </a:rPr>
            <a:t>Compréhension</a:t>
          </a:r>
          <a:endParaRPr lang="nl-NL" sz="1800" noProof="0" dirty="0">
            <a:solidFill>
              <a:schemeClr val="bg2">
                <a:lumMod val="50000"/>
              </a:schemeClr>
            </a:solidFill>
          </a:endParaRPr>
        </a:p>
      </dgm:t>
    </dgm:pt>
    <dgm:pt modelId="{75374347-884B-4721-8CFF-DF080F5B1C79}" type="parTrans" cxnId="{B3F19EC2-A372-4EC3-BFE0-C62FFDFE3DF6}">
      <dgm:prSet/>
      <dgm:spPr/>
      <dgm:t>
        <a:bodyPr rtlCol="0"/>
        <a:lstStyle/>
        <a:p>
          <a:pPr rtl="0"/>
          <a:endParaRPr lang="nl-NL" noProof="0" dirty="0"/>
        </a:p>
      </dgm:t>
    </dgm:pt>
    <dgm:pt modelId="{C99EBBB1-E916-471C-83C9-ABE85B42AC26}" type="sibTrans" cxnId="{B3F19EC2-A372-4EC3-BFE0-C62FFDFE3DF6}">
      <dgm:prSet phldrT="1" phldr="0"/>
      <dgm:spPr/>
      <dgm:t>
        <a:bodyPr rtlCol="0"/>
        <a:lstStyle/>
        <a:p>
          <a:pPr rtl="0"/>
          <a:endParaRPr lang="nl-NL" noProof="0" dirty="0"/>
        </a:p>
      </dgm:t>
    </dgm:pt>
    <dgm:pt modelId="{F05611F0-8256-4954-B6CB-ED6B4F2DD397}">
      <dgm:prSet custT="1"/>
      <dgm:spPr>
        <a:solidFill>
          <a:schemeClr val="bg1"/>
        </a:solidFill>
        <a:ln>
          <a:solidFill>
            <a:schemeClr val="bg2">
              <a:lumMod val="75000"/>
            </a:schemeClr>
          </a:solidFill>
        </a:ln>
      </dgm:spPr>
      <dgm:t>
        <a:bodyPr lIns="72000" rIns="72000" rtlCol="0"/>
        <a:lstStyle/>
        <a:p>
          <a:pPr marL="0" lvl="0" indent="0" algn="ctr" defTabSz="933450" rtl="0">
            <a:lnSpc>
              <a:spcPct val="90000"/>
            </a:lnSpc>
            <a:spcBef>
              <a:spcPct val="0"/>
            </a:spcBef>
            <a:spcAft>
              <a:spcPct val="35000"/>
            </a:spcAft>
            <a:buNone/>
          </a:pPr>
          <a:r>
            <a:rPr lang="nl-NL" sz="2100" b="1" kern="1200" noProof="0" dirty="0">
              <a:solidFill>
                <a:schemeClr val="accent1">
                  <a:lumMod val="75000"/>
                </a:schemeClr>
              </a:solidFill>
              <a:latin typeface="Garamond" panose="02020404030301010803"/>
              <a:ea typeface="+mn-ea"/>
              <a:cs typeface="+mn-cs"/>
            </a:rPr>
            <a:t>Cours 2.</a:t>
          </a:r>
        </a:p>
        <a:p>
          <a:pPr marL="0" lvl="0" algn="ctr" defTabSz="1022350" rtl="0">
            <a:lnSpc>
              <a:spcPct val="90000"/>
            </a:lnSpc>
            <a:spcBef>
              <a:spcPct val="0"/>
            </a:spcBef>
            <a:spcAft>
              <a:spcPct val="35000"/>
            </a:spcAft>
            <a:buNone/>
          </a:pPr>
          <a:r>
            <a:rPr lang="nl-NL" sz="1800" kern="1200" noProof="0" dirty="0" err="1">
              <a:solidFill>
                <a:schemeClr val="bg2">
                  <a:lumMod val="50000"/>
                </a:schemeClr>
              </a:solidFill>
            </a:rPr>
            <a:t>Écrire</a:t>
          </a:r>
          <a:r>
            <a:rPr lang="nl-NL" sz="1800" kern="1200" noProof="0" dirty="0">
              <a:solidFill>
                <a:schemeClr val="bg2">
                  <a:lumMod val="50000"/>
                </a:schemeClr>
              </a:solidFill>
            </a:rPr>
            <a:t> la suite </a:t>
          </a:r>
          <a:r>
            <a:rPr lang="nl-NL" sz="1800" kern="1200" noProof="0" dirty="0" err="1">
              <a:solidFill>
                <a:schemeClr val="bg2">
                  <a:lumMod val="50000"/>
                </a:schemeClr>
              </a:solidFill>
            </a:rPr>
            <a:t>d’un</a:t>
          </a:r>
          <a:r>
            <a:rPr lang="nl-NL" sz="1800" kern="1200" noProof="0" dirty="0">
              <a:solidFill>
                <a:schemeClr val="bg2">
                  <a:lumMod val="50000"/>
                </a:schemeClr>
              </a:solidFill>
            </a:rPr>
            <a:t> </a:t>
          </a:r>
          <a:r>
            <a:rPr lang="nl-NL" sz="1800" kern="1200" noProof="0" dirty="0" err="1">
              <a:solidFill>
                <a:schemeClr val="bg2">
                  <a:lumMod val="50000"/>
                </a:schemeClr>
              </a:solidFill>
            </a:rPr>
            <a:t>chapitre</a:t>
          </a:r>
          <a:endParaRPr lang="nl-NL" sz="1800" kern="1200" noProof="0" dirty="0">
            <a:solidFill>
              <a:schemeClr val="bg2">
                <a:lumMod val="50000"/>
              </a:schemeClr>
            </a:solidFill>
          </a:endParaRPr>
        </a:p>
        <a:p>
          <a:pPr marL="0" lvl="0" algn="ctr" defTabSz="1022350" rtl="0">
            <a:lnSpc>
              <a:spcPct val="90000"/>
            </a:lnSpc>
            <a:spcBef>
              <a:spcPct val="0"/>
            </a:spcBef>
            <a:spcAft>
              <a:spcPct val="35000"/>
            </a:spcAft>
            <a:buNone/>
          </a:pPr>
          <a:r>
            <a:rPr lang="nl-NL" sz="1800" kern="1200" noProof="0" dirty="0" err="1">
              <a:solidFill>
                <a:schemeClr val="bg2">
                  <a:lumMod val="50000"/>
                </a:schemeClr>
              </a:solidFill>
            </a:rPr>
            <a:t>Regarder</a:t>
          </a:r>
          <a:r>
            <a:rPr lang="nl-NL" sz="1800" kern="1200" noProof="0" dirty="0">
              <a:solidFill>
                <a:schemeClr val="bg2">
                  <a:lumMod val="50000"/>
                </a:schemeClr>
              </a:solidFill>
            </a:rPr>
            <a:t> passage film</a:t>
          </a:r>
        </a:p>
      </dgm:t>
    </dgm:pt>
    <dgm:pt modelId="{CD7328D6-9FAE-4506-9BDB-E06A571EC1D4}" type="parTrans" cxnId="{914FACD2-336A-4471-9E99-312B3F8EAB04}">
      <dgm:prSet/>
      <dgm:spPr/>
      <dgm:t>
        <a:bodyPr rtlCol="0"/>
        <a:lstStyle/>
        <a:p>
          <a:pPr rtl="0"/>
          <a:endParaRPr lang="nl-NL" noProof="0" dirty="0"/>
        </a:p>
      </dgm:t>
    </dgm:pt>
    <dgm:pt modelId="{6BD5265A-8333-420D-BDB2-65F10B3EBD76}" type="sibTrans" cxnId="{914FACD2-336A-4471-9E99-312B3F8EAB04}">
      <dgm:prSet phldrT="2" phldr="0"/>
      <dgm:spPr/>
      <dgm:t>
        <a:bodyPr rtlCol="0"/>
        <a:lstStyle/>
        <a:p>
          <a:pPr rtl="0"/>
          <a:endParaRPr lang="nl-NL" noProof="0" dirty="0"/>
        </a:p>
      </dgm:t>
    </dgm:pt>
    <dgm:pt modelId="{22625139-F93A-4F3F-A7AA-4923A01AEDF3}">
      <dgm:prSet custT="1"/>
      <dgm:spPr>
        <a:solidFill>
          <a:schemeClr val="bg1"/>
        </a:solidFill>
        <a:ln>
          <a:solidFill>
            <a:schemeClr val="bg2">
              <a:lumMod val="75000"/>
            </a:schemeClr>
          </a:solidFill>
        </a:ln>
      </dgm:spPr>
      <dgm:t>
        <a:bodyPr lIns="72000" rIns="72000" rtlCol="0"/>
        <a:lstStyle/>
        <a:p>
          <a:pPr marL="0" lvl="0" indent="0" algn="ctr" defTabSz="933450" rtl="0">
            <a:lnSpc>
              <a:spcPct val="90000"/>
            </a:lnSpc>
            <a:spcBef>
              <a:spcPct val="0"/>
            </a:spcBef>
            <a:spcAft>
              <a:spcPct val="35000"/>
            </a:spcAft>
            <a:buNone/>
          </a:pPr>
          <a:r>
            <a:rPr lang="nl-NL" sz="2100" b="1" kern="1200" noProof="0" dirty="0">
              <a:solidFill>
                <a:schemeClr val="accent1">
                  <a:lumMod val="75000"/>
                </a:schemeClr>
              </a:solidFill>
              <a:latin typeface="Garamond" panose="02020404030301010803"/>
              <a:ea typeface="+mn-ea"/>
              <a:cs typeface="+mn-cs"/>
            </a:rPr>
            <a:t>Cours 3.</a:t>
          </a:r>
        </a:p>
        <a:p>
          <a:pPr marL="0" lvl="0" algn="ctr" defTabSz="1022350" rtl="0">
            <a:lnSpc>
              <a:spcPct val="90000"/>
            </a:lnSpc>
            <a:spcBef>
              <a:spcPct val="0"/>
            </a:spcBef>
            <a:spcAft>
              <a:spcPct val="35000"/>
            </a:spcAft>
            <a:buNone/>
          </a:pPr>
          <a:r>
            <a:rPr lang="nl-NL" sz="1800" kern="1200" noProof="0" dirty="0">
              <a:solidFill>
                <a:schemeClr val="bg2">
                  <a:lumMod val="50000"/>
                </a:schemeClr>
              </a:solidFill>
            </a:rPr>
            <a:t>Fin de </a:t>
          </a:r>
          <a:r>
            <a:rPr lang="nl-NL" sz="1800" kern="1200" noProof="0" dirty="0" err="1">
              <a:solidFill>
                <a:schemeClr val="bg2">
                  <a:lumMod val="50000"/>
                </a:schemeClr>
              </a:solidFill>
            </a:rPr>
            <a:t>l’histoire</a:t>
          </a:r>
          <a:endParaRPr lang="nl-NL" sz="1800" kern="1200" noProof="0" dirty="0">
            <a:solidFill>
              <a:schemeClr val="bg2">
                <a:lumMod val="50000"/>
              </a:schemeClr>
            </a:solidFill>
          </a:endParaRPr>
        </a:p>
        <a:p>
          <a:pPr marL="0" lvl="0" algn="ctr" defTabSz="1022350" rtl="0">
            <a:lnSpc>
              <a:spcPct val="90000"/>
            </a:lnSpc>
            <a:spcBef>
              <a:spcPct val="0"/>
            </a:spcBef>
            <a:spcAft>
              <a:spcPct val="35000"/>
            </a:spcAft>
            <a:buNone/>
          </a:pPr>
          <a:r>
            <a:rPr lang="nl-NL" sz="1800" kern="1200" noProof="0" dirty="0" err="1">
              <a:solidFill>
                <a:schemeClr val="bg2">
                  <a:lumMod val="50000"/>
                </a:schemeClr>
              </a:solidFill>
            </a:rPr>
            <a:t>Discussion</a:t>
          </a:r>
          <a:endParaRPr lang="nl-NL" sz="1800" kern="1200" noProof="0" dirty="0">
            <a:solidFill>
              <a:schemeClr val="bg2">
                <a:lumMod val="50000"/>
              </a:schemeClr>
            </a:solidFill>
          </a:endParaRPr>
        </a:p>
      </dgm:t>
    </dgm:pt>
    <dgm:pt modelId="{F549A0EB-6BE9-4749-8336-B02A279AE302}" type="parTrans" cxnId="{FC7721F0-429B-4CE7-BE98-C2F3C41FE9C7}">
      <dgm:prSet/>
      <dgm:spPr/>
      <dgm:t>
        <a:bodyPr rtlCol="0"/>
        <a:lstStyle/>
        <a:p>
          <a:pPr rtl="0"/>
          <a:endParaRPr lang="nl-NL" noProof="0" dirty="0"/>
        </a:p>
      </dgm:t>
    </dgm:pt>
    <dgm:pt modelId="{A8E2FA08-4DD4-4654-A85D-9A99162D6201}" type="sibTrans" cxnId="{FC7721F0-429B-4CE7-BE98-C2F3C41FE9C7}">
      <dgm:prSet phldrT="3" phldr="0"/>
      <dgm:spPr/>
      <dgm:t>
        <a:bodyPr rtlCol="0"/>
        <a:lstStyle/>
        <a:p>
          <a:pPr rtl="0"/>
          <a:endParaRPr lang="nl-NL" noProof="0" dirty="0"/>
        </a:p>
      </dgm:t>
    </dgm:pt>
    <dgm:pt modelId="{40FE0EB9-B287-43F6-ABB4-527CB1B94B4A}" type="pres">
      <dgm:prSet presAssocID="{D0F07F19-1F50-4B42-A7A0-278DF9D25BB1}" presName="diagram" presStyleCnt="0">
        <dgm:presLayoutVars>
          <dgm:dir/>
          <dgm:resizeHandles val="exact"/>
        </dgm:presLayoutVars>
      </dgm:prSet>
      <dgm:spPr/>
    </dgm:pt>
    <dgm:pt modelId="{8B70BCB8-2CA8-4281-8C3E-9646AA407DE2}" type="pres">
      <dgm:prSet presAssocID="{2EE95FC5-CD6B-4A50-9262-DC414E16C3EA}" presName="node" presStyleLbl="node1" presStyleIdx="0" presStyleCnt="3" custScaleX="115064" custLinFactNeighborX="976">
        <dgm:presLayoutVars>
          <dgm:bulletEnabled val="1"/>
        </dgm:presLayoutVars>
      </dgm:prSet>
      <dgm:spPr/>
    </dgm:pt>
    <dgm:pt modelId="{E02BC8AD-DDC2-43A7-BB43-F6F8D8BD6340}" type="pres">
      <dgm:prSet presAssocID="{C99EBBB1-E916-471C-83C9-ABE85B42AC26}" presName="sibTrans" presStyleCnt="0"/>
      <dgm:spPr/>
    </dgm:pt>
    <dgm:pt modelId="{B86E23A3-742D-4587-88CF-2D56A8442149}" type="pres">
      <dgm:prSet presAssocID="{F05611F0-8256-4954-B6CB-ED6B4F2DD397}" presName="node" presStyleLbl="node1" presStyleIdx="1" presStyleCnt="3" custScaleX="115064" custLinFactNeighborX="976">
        <dgm:presLayoutVars>
          <dgm:bulletEnabled val="1"/>
        </dgm:presLayoutVars>
      </dgm:prSet>
      <dgm:spPr/>
    </dgm:pt>
    <dgm:pt modelId="{87C885F5-93E2-4D86-AAEA-8BD12E68F9BB}" type="pres">
      <dgm:prSet presAssocID="{6BD5265A-8333-420D-BDB2-65F10B3EBD76}" presName="sibTrans" presStyleCnt="0"/>
      <dgm:spPr/>
    </dgm:pt>
    <dgm:pt modelId="{D64973A5-4E87-44F1-B369-B0D5E0C2A462}" type="pres">
      <dgm:prSet presAssocID="{22625139-F93A-4F3F-A7AA-4923A01AEDF3}" presName="node" presStyleLbl="node1" presStyleIdx="2" presStyleCnt="3" custScaleX="115064" custLinFactNeighborX="976">
        <dgm:presLayoutVars>
          <dgm:bulletEnabled val="1"/>
        </dgm:presLayoutVars>
      </dgm:prSet>
      <dgm:spPr/>
    </dgm:pt>
  </dgm:ptLst>
  <dgm:cxnLst>
    <dgm:cxn modelId="{C3C9D92A-4F8E-4228-8DF6-5BC8FFC105E0}" type="presOf" srcId="{2EE95FC5-CD6B-4A50-9262-DC414E16C3EA}" destId="{8B70BCB8-2CA8-4281-8C3E-9646AA407DE2}" srcOrd="0" destOrd="0" presId="urn:microsoft.com/office/officeart/2005/8/layout/default"/>
    <dgm:cxn modelId="{E9B19438-D9F1-42E9-B97B-ECEA234AED50}" type="presOf" srcId="{F05611F0-8256-4954-B6CB-ED6B4F2DD397}" destId="{B86E23A3-742D-4587-88CF-2D56A8442149}" srcOrd="0" destOrd="0" presId="urn:microsoft.com/office/officeart/2005/8/layout/default"/>
    <dgm:cxn modelId="{B3F19EC2-A372-4EC3-BFE0-C62FFDFE3DF6}" srcId="{D0F07F19-1F50-4B42-A7A0-278DF9D25BB1}" destId="{2EE95FC5-CD6B-4A50-9262-DC414E16C3EA}" srcOrd="0" destOrd="0" parTransId="{75374347-884B-4721-8CFF-DF080F5B1C79}" sibTransId="{C99EBBB1-E916-471C-83C9-ABE85B42AC26}"/>
    <dgm:cxn modelId="{914FACD2-336A-4471-9E99-312B3F8EAB04}" srcId="{D0F07F19-1F50-4B42-A7A0-278DF9D25BB1}" destId="{F05611F0-8256-4954-B6CB-ED6B4F2DD397}" srcOrd="1" destOrd="0" parTransId="{CD7328D6-9FAE-4506-9BDB-E06A571EC1D4}" sibTransId="{6BD5265A-8333-420D-BDB2-65F10B3EBD76}"/>
    <dgm:cxn modelId="{6D195AE4-39B4-45CF-9D82-CF1593D393F6}" type="presOf" srcId="{22625139-F93A-4F3F-A7AA-4923A01AEDF3}" destId="{D64973A5-4E87-44F1-B369-B0D5E0C2A462}" srcOrd="0" destOrd="0" presId="urn:microsoft.com/office/officeart/2005/8/layout/default"/>
    <dgm:cxn modelId="{38B196E4-A718-4E5E-8B33-DFB2B77FDE42}" type="presOf" srcId="{D0F07F19-1F50-4B42-A7A0-278DF9D25BB1}" destId="{40FE0EB9-B287-43F6-ABB4-527CB1B94B4A}" srcOrd="0" destOrd="0" presId="urn:microsoft.com/office/officeart/2005/8/layout/default"/>
    <dgm:cxn modelId="{FC7721F0-429B-4CE7-BE98-C2F3C41FE9C7}" srcId="{D0F07F19-1F50-4B42-A7A0-278DF9D25BB1}" destId="{22625139-F93A-4F3F-A7AA-4923A01AEDF3}" srcOrd="2" destOrd="0" parTransId="{F549A0EB-6BE9-4749-8336-B02A279AE302}" sibTransId="{A8E2FA08-4DD4-4654-A85D-9A99162D6201}"/>
    <dgm:cxn modelId="{D17F6962-6CF2-4448-8F2E-27A7CB5CAB16}" type="presParOf" srcId="{40FE0EB9-B287-43F6-ABB4-527CB1B94B4A}" destId="{8B70BCB8-2CA8-4281-8C3E-9646AA407DE2}" srcOrd="0" destOrd="0" presId="urn:microsoft.com/office/officeart/2005/8/layout/default"/>
    <dgm:cxn modelId="{6873F57A-5B91-48FC-9B1A-61BEA27CBE90}" type="presParOf" srcId="{40FE0EB9-B287-43F6-ABB4-527CB1B94B4A}" destId="{E02BC8AD-DDC2-43A7-BB43-F6F8D8BD6340}" srcOrd="1" destOrd="0" presId="urn:microsoft.com/office/officeart/2005/8/layout/default"/>
    <dgm:cxn modelId="{FC4588CA-0BEE-4DE6-9726-93F413184C3C}" type="presParOf" srcId="{40FE0EB9-B287-43F6-ABB4-527CB1B94B4A}" destId="{B86E23A3-742D-4587-88CF-2D56A8442149}" srcOrd="2" destOrd="0" presId="urn:microsoft.com/office/officeart/2005/8/layout/default"/>
    <dgm:cxn modelId="{4178A0A8-8F80-4691-AE60-A912EF83DE0A}" type="presParOf" srcId="{40FE0EB9-B287-43F6-ABB4-527CB1B94B4A}" destId="{87C885F5-93E2-4D86-AAEA-8BD12E68F9BB}" srcOrd="3" destOrd="0" presId="urn:microsoft.com/office/officeart/2005/8/layout/default"/>
    <dgm:cxn modelId="{48A25CA2-D3C2-4FFF-9454-ED9B5A503F99}" type="presParOf" srcId="{40FE0EB9-B287-43F6-ABB4-527CB1B94B4A}" destId="{D64973A5-4E87-44F1-B369-B0D5E0C2A462}" srcOrd="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F07F19-1F50-4B42-A7A0-278DF9D25BB1}" type="doc">
      <dgm:prSet loTypeId="urn:microsoft.com/office/officeart/2005/8/layout/default" loCatId="list" qsTypeId="urn:microsoft.com/office/officeart/2005/8/quickstyle/simple1" qsCatId="simple" csTypeId="urn:microsoft.com/office/officeart/2005/8/colors/colorful1" csCatId="colorful" phldr="1"/>
      <dgm:spPr/>
      <dgm:t>
        <a:bodyPr rtlCol="0"/>
        <a:lstStyle/>
        <a:p>
          <a:pPr rtl="0"/>
          <a:endParaRPr lang="en-US"/>
        </a:p>
      </dgm:t>
    </dgm:pt>
    <dgm:pt modelId="{40FE0EB9-B287-43F6-ABB4-527CB1B94B4A}" type="pres">
      <dgm:prSet presAssocID="{D0F07F19-1F50-4B42-A7A0-278DF9D25BB1}" presName="diagram" presStyleCnt="0">
        <dgm:presLayoutVars>
          <dgm:dir/>
          <dgm:resizeHandles val="exact"/>
        </dgm:presLayoutVars>
      </dgm:prSet>
      <dgm:spPr/>
    </dgm:pt>
  </dgm:ptLst>
  <dgm:cxnLst>
    <dgm:cxn modelId="{38B196E4-A718-4E5E-8B33-DFB2B77FDE42}" type="presOf" srcId="{D0F07F19-1F50-4B42-A7A0-278DF9D25BB1}" destId="{40FE0EB9-B287-43F6-ABB4-527CB1B94B4A}" srcOrd="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0BCB8-2CA8-4281-8C3E-9646AA407DE2}">
      <dsp:nvSpPr>
        <dsp:cNvPr id="0" name=""/>
        <dsp:cNvSpPr/>
      </dsp:nvSpPr>
      <dsp:spPr>
        <a:xfrm>
          <a:off x="36592" y="877960"/>
          <a:ext cx="3403360" cy="1774678"/>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rtlCol="0" anchor="ctr" anchorCtr="0">
          <a:noAutofit/>
        </a:bodyPr>
        <a:lstStyle/>
        <a:p>
          <a:pPr marL="0" lvl="0" indent="0" algn="ctr" defTabSz="933450" rtl="0">
            <a:lnSpc>
              <a:spcPct val="90000"/>
            </a:lnSpc>
            <a:spcBef>
              <a:spcPct val="0"/>
            </a:spcBef>
            <a:spcAft>
              <a:spcPct val="35000"/>
            </a:spcAft>
            <a:buNone/>
          </a:pPr>
          <a:r>
            <a:rPr lang="nl-NL" sz="2100" b="1" kern="1200" noProof="0" dirty="0">
              <a:solidFill>
                <a:schemeClr val="accent1">
                  <a:lumMod val="75000"/>
                </a:schemeClr>
              </a:solidFill>
            </a:rPr>
            <a:t>Cours 1.</a:t>
          </a:r>
        </a:p>
        <a:p>
          <a:pPr marL="0" lvl="0" indent="0" algn="ctr" defTabSz="933450" rtl="0">
            <a:lnSpc>
              <a:spcPct val="90000"/>
            </a:lnSpc>
            <a:spcBef>
              <a:spcPct val="0"/>
            </a:spcBef>
            <a:spcAft>
              <a:spcPct val="35000"/>
            </a:spcAft>
            <a:buNone/>
          </a:pPr>
          <a:r>
            <a:rPr lang="nl-NL" sz="1800" kern="1200" noProof="0" dirty="0" err="1">
              <a:solidFill>
                <a:schemeClr val="bg2">
                  <a:lumMod val="50000"/>
                </a:schemeClr>
              </a:solidFill>
            </a:rPr>
            <a:t>Vie</a:t>
          </a:r>
          <a:r>
            <a:rPr lang="nl-NL" sz="1800" kern="1200" noProof="0" dirty="0">
              <a:solidFill>
                <a:schemeClr val="bg2">
                  <a:lumMod val="50000"/>
                </a:schemeClr>
              </a:solidFill>
            </a:rPr>
            <a:t> de </a:t>
          </a:r>
          <a:r>
            <a:rPr lang="nl-NL" sz="1800" kern="1200" noProof="0" dirty="0" err="1">
              <a:solidFill>
                <a:schemeClr val="bg2">
                  <a:lumMod val="50000"/>
                </a:schemeClr>
              </a:solidFill>
            </a:rPr>
            <a:t>l’auteur</a:t>
          </a:r>
          <a:br>
            <a:rPr lang="nl-NL" sz="1800" kern="1200" noProof="0" dirty="0">
              <a:solidFill>
                <a:schemeClr val="bg2">
                  <a:lumMod val="50000"/>
                </a:schemeClr>
              </a:solidFill>
            </a:rPr>
          </a:br>
          <a:r>
            <a:rPr lang="nl-NL" sz="1800" kern="1200" noProof="0" dirty="0">
              <a:solidFill>
                <a:schemeClr val="bg2">
                  <a:lumMod val="50000"/>
                </a:schemeClr>
              </a:solidFill>
            </a:rPr>
            <a:t>Résumé première </a:t>
          </a:r>
          <a:r>
            <a:rPr lang="nl-NL" sz="1800" kern="1200" noProof="0" dirty="0" err="1">
              <a:solidFill>
                <a:schemeClr val="bg2">
                  <a:lumMod val="50000"/>
                </a:schemeClr>
              </a:solidFill>
            </a:rPr>
            <a:t>partie</a:t>
          </a:r>
          <a:br>
            <a:rPr lang="nl-NL" sz="1800" kern="1200" noProof="0" dirty="0">
              <a:solidFill>
                <a:schemeClr val="bg2">
                  <a:lumMod val="50000"/>
                </a:schemeClr>
              </a:solidFill>
            </a:rPr>
          </a:br>
          <a:r>
            <a:rPr lang="nl-NL" sz="1800" kern="1200" noProof="0" dirty="0">
              <a:solidFill>
                <a:schemeClr val="bg2">
                  <a:lumMod val="50000"/>
                </a:schemeClr>
              </a:solidFill>
            </a:rPr>
            <a:t>Lire + </a:t>
          </a:r>
          <a:r>
            <a:rPr lang="nl-NL" sz="1800" kern="1200" noProof="0" dirty="0" err="1">
              <a:solidFill>
                <a:schemeClr val="bg2">
                  <a:lumMod val="50000"/>
                </a:schemeClr>
              </a:solidFill>
            </a:rPr>
            <a:t>Compréhension</a:t>
          </a:r>
          <a:endParaRPr lang="nl-NL" sz="1800" kern="1200" noProof="0" dirty="0">
            <a:solidFill>
              <a:schemeClr val="bg2">
                <a:lumMod val="50000"/>
              </a:schemeClr>
            </a:solidFill>
          </a:endParaRPr>
        </a:p>
      </dsp:txBody>
      <dsp:txXfrm>
        <a:off x="36592" y="877960"/>
        <a:ext cx="3403360" cy="1774678"/>
      </dsp:txXfrm>
    </dsp:sp>
    <dsp:sp modelId="{B86E23A3-742D-4587-88CF-2D56A8442149}">
      <dsp:nvSpPr>
        <dsp:cNvPr id="0" name=""/>
        <dsp:cNvSpPr/>
      </dsp:nvSpPr>
      <dsp:spPr>
        <a:xfrm>
          <a:off x="3735732" y="877960"/>
          <a:ext cx="3403360" cy="1774678"/>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rtlCol="0" anchor="ctr" anchorCtr="0">
          <a:noAutofit/>
        </a:bodyPr>
        <a:lstStyle/>
        <a:p>
          <a:pPr marL="0" lvl="0" indent="0" algn="ctr" defTabSz="933450" rtl="0">
            <a:lnSpc>
              <a:spcPct val="90000"/>
            </a:lnSpc>
            <a:spcBef>
              <a:spcPct val="0"/>
            </a:spcBef>
            <a:spcAft>
              <a:spcPct val="35000"/>
            </a:spcAft>
            <a:buNone/>
          </a:pPr>
          <a:r>
            <a:rPr lang="nl-NL" sz="2100" b="1" kern="1200" noProof="0" dirty="0">
              <a:solidFill>
                <a:schemeClr val="accent1">
                  <a:lumMod val="75000"/>
                </a:schemeClr>
              </a:solidFill>
              <a:latin typeface="Garamond" panose="02020404030301010803"/>
              <a:ea typeface="+mn-ea"/>
              <a:cs typeface="+mn-cs"/>
            </a:rPr>
            <a:t>Cours 2.</a:t>
          </a:r>
        </a:p>
        <a:p>
          <a:pPr marL="0" lvl="0" algn="ctr" defTabSz="1022350" rtl="0">
            <a:lnSpc>
              <a:spcPct val="90000"/>
            </a:lnSpc>
            <a:spcBef>
              <a:spcPct val="0"/>
            </a:spcBef>
            <a:spcAft>
              <a:spcPct val="35000"/>
            </a:spcAft>
            <a:buNone/>
          </a:pPr>
          <a:r>
            <a:rPr lang="nl-NL" sz="1800" kern="1200" noProof="0" dirty="0" err="1">
              <a:solidFill>
                <a:schemeClr val="bg2">
                  <a:lumMod val="50000"/>
                </a:schemeClr>
              </a:solidFill>
            </a:rPr>
            <a:t>Écrire</a:t>
          </a:r>
          <a:r>
            <a:rPr lang="nl-NL" sz="1800" kern="1200" noProof="0" dirty="0">
              <a:solidFill>
                <a:schemeClr val="bg2">
                  <a:lumMod val="50000"/>
                </a:schemeClr>
              </a:solidFill>
            </a:rPr>
            <a:t> la suite </a:t>
          </a:r>
          <a:r>
            <a:rPr lang="nl-NL" sz="1800" kern="1200" noProof="0" dirty="0" err="1">
              <a:solidFill>
                <a:schemeClr val="bg2">
                  <a:lumMod val="50000"/>
                </a:schemeClr>
              </a:solidFill>
            </a:rPr>
            <a:t>d’un</a:t>
          </a:r>
          <a:r>
            <a:rPr lang="nl-NL" sz="1800" kern="1200" noProof="0" dirty="0">
              <a:solidFill>
                <a:schemeClr val="bg2">
                  <a:lumMod val="50000"/>
                </a:schemeClr>
              </a:solidFill>
            </a:rPr>
            <a:t> </a:t>
          </a:r>
          <a:r>
            <a:rPr lang="nl-NL" sz="1800" kern="1200" noProof="0" dirty="0" err="1">
              <a:solidFill>
                <a:schemeClr val="bg2">
                  <a:lumMod val="50000"/>
                </a:schemeClr>
              </a:solidFill>
            </a:rPr>
            <a:t>chapitre</a:t>
          </a:r>
          <a:endParaRPr lang="nl-NL" sz="1800" kern="1200" noProof="0" dirty="0">
            <a:solidFill>
              <a:schemeClr val="bg2">
                <a:lumMod val="50000"/>
              </a:schemeClr>
            </a:solidFill>
          </a:endParaRPr>
        </a:p>
        <a:p>
          <a:pPr marL="0" lvl="0" algn="ctr" defTabSz="1022350" rtl="0">
            <a:lnSpc>
              <a:spcPct val="90000"/>
            </a:lnSpc>
            <a:spcBef>
              <a:spcPct val="0"/>
            </a:spcBef>
            <a:spcAft>
              <a:spcPct val="35000"/>
            </a:spcAft>
            <a:buNone/>
          </a:pPr>
          <a:r>
            <a:rPr lang="nl-NL" sz="1800" kern="1200" noProof="0" dirty="0" err="1">
              <a:solidFill>
                <a:schemeClr val="bg2">
                  <a:lumMod val="50000"/>
                </a:schemeClr>
              </a:solidFill>
            </a:rPr>
            <a:t>Regarder</a:t>
          </a:r>
          <a:r>
            <a:rPr lang="nl-NL" sz="1800" kern="1200" noProof="0" dirty="0">
              <a:solidFill>
                <a:schemeClr val="bg2">
                  <a:lumMod val="50000"/>
                </a:schemeClr>
              </a:solidFill>
            </a:rPr>
            <a:t> passage film</a:t>
          </a:r>
        </a:p>
      </dsp:txBody>
      <dsp:txXfrm>
        <a:off x="3735732" y="877960"/>
        <a:ext cx="3403360" cy="1774678"/>
      </dsp:txXfrm>
    </dsp:sp>
    <dsp:sp modelId="{D64973A5-4E87-44F1-B369-B0D5E0C2A462}">
      <dsp:nvSpPr>
        <dsp:cNvPr id="0" name=""/>
        <dsp:cNvSpPr/>
      </dsp:nvSpPr>
      <dsp:spPr>
        <a:xfrm>
          <a:off x="7413727" y="877960"/>
          <a:ext cx="3403360" cy="1774678"/>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rtlCol="0" anchor="ctr" anchorCtr="0">
          <a:noAutofit/>
        </a:bodyPr>
        <a:lstStyle/>
        <a:p>
          <a:pPr marL="0" lvl="0" indent="0" algn="ctr" defTabSz="933450" rtl="0">
            <a:lnSpc>
              <a:spcPct val="90000"/>
            </a:lnSpc>
            <a:spcBef>
              <a:spcPct val="0"/>
            </a:spcBef>
            <a:spcAft>
              <a:spcPct val="35000"/>
            </a:spcAft>
            <a:buNone/>
          </a:pPr>
          <a:r>
            <a:rPr lang="nl-NL" sz="2100" b="1" kern="1200" noProof="0" dirty="0">
              <a:solidFill>
                <a:schemeClr val="accent1">
                  <a:lumMod val="75000"/>
                </a:schemeClr>
              </a:solidFill>
              <a:latin typeface="Garamond" panose="02020404030301010803"/>
              <a:ea typeface="+mn-ea"/>
              <a:cs typeface="+mn-cs"/>
            </a:rPr>
            <a:t>Cours 3.</a:t>
          </a:r>
        </a:p>
        <a:p>
          <a:pPr marL="0" lvl="0" algn="ctr" defTabSz="1022350" rtl="0">
            <a:lnSpc>
              <a:spcPct val="90000"/>
            </a:lnSpc>
            <a:spcBef>
              <a:spcPct val="0"/>
            </a:spcBef>
            <a:spcAft>
              <a:spcPct val="35000"/>
            </a:spcAft>
            <a:buNone/>
          </a:pPr>
          <a:r>
            <a:rPr lang="nl-NL" sz="1800" kern="1200" noProof="0" dirty="0">
              <a:solidFill>
                <a:schemeClr val="bg2">
                  <a:lumMod val="50000"/>
                </a:schemeClr>
              </a:solidFill>
            </a:rPr>
            <a:t>Fin de </a:t>
          </a:r>
          <a:r>
            <a:rPr lang="nl-NL" sz="1800" kern="1200" noProof="0" dirty="0" err="1">
              <a:solidFill>
                <a:schemeClr val="bg2">
                  <a:lumMod val="50000"/>
                </a:schemeClr>
              </a:solidFill>
            </a:rPr>
            <a:t>l’histoire</a:t>
          </a:r>
          <a:endParaRPr lang="nl-NL" sz="1800" kern="1200" noProof="0" dirty="0">
            <a:solidFill>
              <a:schemeClr val="bg2">
                <a:lumMod val="50000"/>
              </a:schemeClr>
            </a:solidFill>
          </a:endParaRPr>
        </a:p>
        <a:p>
          <a:pPr marL="0" lvl="0" algn="ctr" defTabSz="1022350" rtl="0">
            <a:lnSpc>
              <a:spcPct val="90000"/>
            </a:lnSpc>
            <a:spcBef>
              <a:spcPct val="0"/>
            </a:spcBef>
            <a:spcAft>
              <a:spcPct val="35000"/>
            </a:spcAft>
            <a:buNone/>
          </a:pPr>
          <a:r>
            <a:rPr lang="nl-NL" sz="1800" kern="1200" noProof="0" dirty="0" err="1">
              <a:solidFill>
                <a:schemeClr val="bg2">
                  <a:lumMod val="50000"/>
                </a:schemeClr>
              </a:solidFill>
            </a:rPr>
            <a:t>Discussion</a:t>
          </a:r>
          <a:endParaRPr lang="nl-NL" sz="1800" kern="1200" noProof="0" dirty="0">
            <a:solidFill>
              <a:schemeClr val="bg2">
                <a:lumMod val="50000"/>
              </a:schemeClr>
            </a:solidFill>
          </a:endParaRPr>
        </a:p>
      </dsp:txBody>
      <dsp:txXfrm>
        <a:off x="7413727" y="877960"/>
        <a:ext cx="3403360" cy="1774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9CB4F3C-75A8-4BB8-A18E-B730DDD68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dirty="0"/>
          </a:p>
        </p:txBody>
      </p:sp>
      <p:sp>
        <p:nvSpPr>
          <p:cNvPr id="3" name="Tijdelijke aanduiding voor datum 2">
            <a:extLst>
              <a:ext uri="{FF2B5EF4-FFF2-40B4-BE49-F238E27FC236}">
                <a16:creationId xmlns:a16="http://schemas.microsoft.com/office/drawing/2014/main" id="{06AE10D8-98A5-4E68-A41F-7AA79FF696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80C4B4B-62EA-489D-AA45-F04E651F891E}" type="datetime1">
              <a:rPr lang="nl-NL" smtClean="0"/>
              <a:t>7-7-2021</a:t>
            </a:fld>
            <a:endParaRPr lang="nl-NL" dirty="0"/>
          </a:p>
        </p:txBody>
      </p:sp>
      <p:sp>
        <p:nvSpPr>
          <p:cNvPr id="4" name="Tijdelijke aanduiding voor voettekst 3">
            <a:extLst>
              <a:ext uri="{FF2B5EF4-FFF2-40B4-BE49-F238E27FC236}">
                <a16:creationId xmlns:a16="http://schemas.microsoft.com/office/drawing/2014/main" id="{177EF411-0DAB-4BCE-94A8-E903E20549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dirty="0"/>
          </a:p>
        </p:txBody>
      </p:sp>
      <p:sp>
        <p:nvSpPr>
          <p:cNvPr id="5" name="Tijdelijke aanduiding voor dianummer 4">
            <a:extLst>
              <a:ext uri="{FF2B5EF4-FFF2-40B4-BE49-F238E27FC236}">
                <a16:creationId xmlns:a16="http://schemas.microsoft.com/office/drawing/2014/main" id="{3A11237F-7CCA-4423-B624-29C06FF2E7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A8CD4AB-B9A2-4248-B31F-8EBC71546D8D}" type="slidenum">
              <a:rPr lang="nl-NL" smtClean="0"/>
              <a:t>‹nr.›</a:t>
            </a:fld>
            <a:endParaRPr lang="nl-NL" dirty="0"/>
          </a:p>
        </p:txBody>
      </p:sp>
    </p:spTree>
    <p:extLst>
      <p:ext uri="{BB962C8B-B14F-4D97-AF65-F5344CB8AC3E}">
        <p14:creationId xmlns:p14="http://schemas.microsoft.com/office/powerpoint/2010/main" val="28697791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0CEF2DA-49F4-4C6C-9121-A8B46632D81D}" type="datetime1">
              <a:rPr lang="nl-NL" noProof="0" smtClean="0"/>
              <a:t>7-7-2021</a:t>
            </a:fld>
            <a:endParaRPr lang="nl-NL" noProof="0"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noProof="0"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ABE9C73-6CDE-45E2-97F8-E3C5308FA232}" type="slidenum">
              <a:rPr lang="nl-NL" noProof="0" smtClean="0"/>
              <a:t>‹nr.›</a:t>
            </a:fld>
            <a:endParaRPr lang="nl-NL" noProof="0" dirty="0"/>
          </a:p>
        </p:txBody>
      </p:sp>
    </p:spTree>
    <p:extLst>
      <p:ext uri="{BB962C8B-B14F-4D97-AF65-F5344CB8AC3E}">
        <p14:creationId xmlns:p14="http://schemas.microsoft.com/office/powerpoint/2010/main" val="3763496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a:t>
            </a:fld>
            <a:endParaRPr lang="nl-NL" dirty="0"/>
          </a:p>
        </p:txBody>
      </p:sp>
    </p:spTree>
    <p:extLst>
      <p:ext uri="{BB962C8B-B14F-4D97-AF65-F5344CB8AC3E}">
        <p14:creationId xmlns:p14="http://schemas.microsoft.com/office/powerpoint/2010/main" val="156747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2</a:t>
            </a:fld>
            <a:endParaRPr lang="nl-NL" dirty="0"/>
          </a:p>
        </p:txBody>
      </p:sp>
    </p:spTree>
    <p:extLst>
      <p:ext uri="{BB962C8B-B14F-4D97-AF65-F5344CB8AC3E}">
        <p14:creationId xmlns:p14="http://schemas.microsoft.com/office/powerpoint/2010/main" val="351181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dirty="0"/>
              <a:t>Image : Public domain : https://pt.wikipedia.org/wiki/Alexandre_Dumas_(pai)#/media/Ficheiro:Alexander_Dumas_p%C3%A8re_par_Nadar_-_Google_Art_Project.jpg</a:t>
            </a:r>
          </a:p>
          <a:p>
            <a:pPr marL="0" indent="0">
              <a:buFontTx/>
              <a:buNone/>
            </a:pPr>
            <a:endParaRPr lang="nl-NL" dirty="0"/>
          </a:p>
          <a:p>
            <a:pPr marL="171450" indent="-171450">
              <a:buFontTx/>
              <a:buChar char="-"/>
            </a:pPr>
            <a:r>
              <a:rPr lang="nl-NL" dirty="0"/>
              <a:t>(</a:t>
            </a:r>
            <a:r>
              <a:rPr lang="nl-NL" dirty="0" err="1"/>
              <a:t>père</a:t>
            </a:r>
            <a:r>
              <a:rPr lang="nl-NL" dirty="0"/>
              <a:t>) omdat zijn zoon ook dezelfde naam heeft en ook schrijver was.</a:t>
            </a:r>
          </a:p>
          <a:p>
            <a:pPr marL="171450" indent="-171450">
              <a:buFontTx/>
              <a:buChar char="-"/>
            </a:pPr>
            <a:r>
              <a:rPr lang="nl-NL" dirty="0"/>
              <a:t>Zijn vader, generaal in wat nu Haïti is, had een Afrikaanse afkomst waardoor </a:t>
            </a:r>
            <a:r>
              <a:rPr lang="nl-NL" dirty="0" err="1"/>
              <a:t>Alexandre</a:t>
            </a:r>
            <a:r>
              <a:rPr lang="nl-NL" dirty="0"/>
              <a:t> </a:t>
            </a:r>
            <a:r>
              <a:rPr lang="nl-NL" dirty="0" err="1"/>
              <a:t>Dumas</a:t>
            </a:r>
            <a:r>
              <a:rPr lang="nl-NL" dirty="0"/>
              <a:t> een donkerdere huidskleur had en kroeshaar. Tijdens een van de beroemde ‘salon </a:t>
            </a:r>
            <a:r>
              <a:rPr lang="nl-NL" dirty="0" err="1"/>
              <a:t>parisien</a:t>
            </a:r>
            <a:r>
              <a:rPr lang="nl-NL" dirty="0"/>
              <a:t>’ waar </a:t>
            </a:r>
            <a:r>
              <a:rPr lang="nl-NL" dirty="0" err="1"/>
              <a:t>Dumas</a:t>
            </a:r>
            <a:r>
              <a:rPr lang="nl-NL" dirty="0"/>
              <a:t> zich bevond, werd tegen hem gezegd “</a:t>
            </a:r>
            <a:r>
              <a:rPr lang="nl-NL" dirty="0" err="1"/>
              <a:t>cher</a:t>
            </a:r>
            <a:r>
              <a:rPr lang="nl-NL" dirty="0"/>
              <a:t> maître, vous </a:t>
            </a:r>
            <a:r>
              <a:rPr lang="nl-NL" dirty="0" err="1"/>
              <a:t>devez</a:t>
            </a:r>
            <a:r>
              <a:rPr lang="nl-NL" dirty="0"/>
              <a:t> </a:t>
            </a:r>
            <a:r>
              <a:rPr lang="nl-NL" dirty="0" err="1"/>
              <a:t>bien</a:t>
            </a:r>
            <a:r>
              <a:rPr lang="nl-NL" dirty="0"/>
              <a:t> vous y </a:t>
            </a:r>
            <a:r>
              <a:rPr lang="nl-NL" dirty="0" err="1"/>
              <a:t>connaître</a:t>
            </a:r>
            <a:r>
              <a:rPr lang="nl-NL" dirty="0"/>
              <a:t> en </a:t>
            </a:r>
            <a:r>
              <a:rPr lang="nl-NL" dirty="0" err="1"/>
              <a:t>nègres</a:t>
            </a:r>
            <a:r>
              <a:rPr lang="nl-NL" dirty="0"/>
              <a:t>?” waarop </a:t>
            </a:r>
            <a:r>
              <a:rPr lang="nl-NL" dirty="0" err="1"/>
              <a:t>Dumas</a:t>
            </a:r>
            <a:r>
              <a:rPr lang="nl-NL" dirty="0"/>
              <a:t> dit heeft geantwoord (citaat op PowerPoint), toen al een groot voorbeeld.</a:t>
            </a:r>
          </a:p>
          <a:p>
            <a:pPr marL="171450" indent="-171450">
              <a:buFontTx/>
              <a:buChar char="-"/>
            </a:pPr>
            <a:r>
              <a:rPr lang="nl-NL" dirty="0"/>
              <a:t>Hij is onder andere bekend geworden met de roman-feuilleton, dat waren vroeger verhalen die in meerdere delen verschenen in kranten, waardoor de schrijver ook gelijk een vast inkomen had, want rondkomen in die tijd was niet makkelijk.</a:t>
            </a:r>
          </a:p>
          <a:p>
            <a:pPr marL="171450" indent="-171450">
              <a:buFontTx/>
              <a:buChar char="-"/>
            </a:pPr>
            <a:r>
              <a:rPr lang="nl-NL" dirty="0"/>
              <a:t>Door zijn politieke keuzes en omdat er in Frankijk ruzie was tussen de mensen die voor de koning waren, en de mensen die voor een eigen republiek waren, is hij gevlucht samen met een andere beroemde schrijven die jullie ook sowieso kennen ; Victor Hugo (klokkenluider van de </a:t>
            </a:r>
            <a:r>
              <a:rPr lang="nl-NL" dirty="0" err="1"/>
              <a:t>Notre</a:t>
            </a:r>
            <a:r>
              <a:rPr lang="nl-NL" dirty="0"/>
              <a:t> Dame, Disney, en Les </a:t>
            </a:r>
            <a:r>
              <a:rPr lang="nl-NL" dirty="0" err="1"/>
              <a:t>Misérables</a:t>
            </a:r>
            <a:r>
              <a:rPr lang="nl-NL" dirty="0"/>
              <a:t>, verfilmd en musical). Meer over zijn exil in de volgende slide.</a:t>
            </a:r>
          </a:p>
          <a:p>
            <a:pPr marL="171450" indent="-171450">
              <a:buFontTx/>
              <a:buChar char="-"/>
            </a:pPr>
            <a:r>
              <a:rPr lang="nl-NL" dirty="0"/>
              <a:t>Tot slot, Ik weet niet of jullie al zijn geweest in de Panthéon in Parijs, maar het is een grote eer om daar te mogen liggen. In 2002, voor zijn 200</a:t>
            </a:r>
            <a:r>
              <a:rPr lang="nl-NL" baseline="30000" dirty="0"/>
              <a:t>ste</a:t>
            </a:r>
            <a:r>
              <a:rPr lang="nl-NL" dirty="0"/>
              <a:t> verjaardag, is hij daar naartoe verplaatst. </a:t>
            </a:r>
          </a:p>
        </p:txBody>
      </p:sp>
      <p:sp>
        <p:nvSpPr>
          <p:cNvPr id="4" name="Tijdelijke aanduiding voor dianummer 3"/>
          <p:cNvSpPr>
            <a:spLocks noGrp="1"/>
          </p:cNvSpPr>
          <p:nvPr>
            <p:ph type="sldNum" sz="quarter" idx="5"/>
          </p:nvPr>
        </p:nvSpPr>
        <p:spPr/>
        <p:txBody>
          <a:bodyPr/>
          <a:lstStyle/>
          <a:p>
            <a:pPr rtl="0"/>
            <a:fld id="{AABE9C73-6CDE-45E2-97F8-E3C5308FA232}" type="slidenum">
              <a:rPr lang="nl-NL" noProof="0" smtClean="0"/>
              <a:t>3</a:t>
            </a:fld>
            <a:endParaRPr lang="nl-NL" noProof="0" dirty="0"/>
          </a:p>
        </p:txBody>
      </p:sp>
    </p:spTree>
    <p:extLst>
      <p:ext uri="{BB962C8B-B14F-4D97-AF65-F5344CB8AC3E}">
        <p14:creationId xmlns:p14="http://schemas.microsoft.com/office/powerpoint/2010/main" val="797810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De 3</a:t>
            </a:r>
            <a:r>
              <a:rPr lang="nl-NL" baseline="30000" dirty="0"/>
              <a:t>e</a:t>
            </a:r>
            <a:r>
              <a:rPr lang="nl-NL" dirty="0"/>
              <a:t> revolutie (waarvan de eerste de bekende </a:t>
            </a:r>
            <a:r>
              <a:rPr lang="nl-NL" dirty="0" err="1"/>
              <a:t>franse</a:t>
            </a:r>
            <a:r>
              <a:rPr lang="nl-NL" dirty="0"/>
              <a:t> revolutie uit 1789 is op de 14 </a:t>
            </a:r>
            <a:r>
              <a:rPr lang="nl-NL" dirty="0" err="1"/>
              <a:t>juillet</a:t>
            </a:r>
            <a:r>
              <a:rPr lang="nl-NL" dirty="0"/>
              <a:t>) gebeurde omdat mensen de koning zat waren, zoals jullie misschien kennen uit films en dergelijke, hadden de normale mensen, in de meeste gevallen, heel weinig en de koning had alles. Na Napoleon is Frankrijk onstabiel en is er een tijdelijke monarchie gekomen. Toen zijn de mensen in opstand gekomen omdat ze geen monarchie meer wouden (koning aan het hoofd van het land) en toen is de koning Louis-Philippe weg gegaan en is er een tijdelijke republiek gekomen. Dit ging ook mis en toen is Napoleon III aan de macht gekomen en dat was eigenlijk een terugkeer naar de monarchie, en </a:t>
            </a:r>
            <a:r>
              <a:rPr lang="nl-NL" dirty="0" err="1"/>
              <a:t>Dumas</a:t>
            </a:r>
            <a:r>
              <a:rPr lang="nl-NL" dirty="0"/>
              <a:t> en Victor Hugo waren tegen de monarchie en tegen Napoleon III dus zij, en nog veel meer mensen, moesten vluchten.</a:t>
            </a:r>
          </a:p>
        </p:txBody>
      </p:sp>
      <p:sp>
        <p:nvSpPr>
          <p:cNvPr id="4" name="Tijdelijke aanduiding voor dianummer 3"/>
          <p:cNvSpPr>
            <a:spLocks noGrp="1"/>
          </p:cNvSpPr>
          <p:nvPr>
            <p:ph type="sldNum" sz="quarter" idx="5"/>
          </p:nvPr>
        </p:nvSpPr>
        <p:spPr/>
        <p:txBody>
          <a:bodyPr/>
          <a:lstStyle/>
          <a:p>
            <a:pPr rtl="0"/>
            <a:fld id="{AABE9C73-6CDE-45E2-97F8-E3C5308FA232}" type="slidenum">
              <a:rPr lang="nl-NL" noProof="0" smtClean="0"/>
              <a:t>4</a:t>
            </a:fld>
            <a:endParaRPr lang="nl-NL" noProof="0" dirty="0"/>
          </a:p>
        </p:txBody>
      </p:sp>
    </p:spTree>
    <p:extLst>
      <p:ext uri="{BB962C8B-B14F-4D97-AF65-F5344CB8AC3E}">
        <p14:creationId xmlns:p14="http://schemas.microsoft.com/office/powerpoint/2010/main" val="598195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r>
              <a:rPr lang="nl-NL" dirty="0"/>
              <a:t>Vragen aan de leerlingen of ze bekende boeken of films kennen over LA VENGEANCE (V </a:t>
            </a:r>
            <a:r>
              <a:rPr lang="nl-NL" dirty="0" err="1"/>
              <a:t>for</a:t>
            </a:r>
            <a:r>
              <a:rPr lang="nl-NL" dirty="0"/>
              <a:t> Vendetta </a:t>
            </a:r>
            <a:r>
              <a:rPr lang="nl-NL" dirty="0" err="1"/>
              <a:t>bijboorbeeld</a:t>
            </a:r>
            <a:r>
              <a:rPr lang="nl-NL" dirty="0"/>
              <a:t>, of The Man in </a:t>
            </a:r>
            <a:r>
              <a:rPr lang="nl-NL" dirty="0" err="1"/>
              <a:t>the</a:t>
            </a:r>
            <a:r>
              <a:rPr lang="nl-NL" dirty="0"/>
              <a:t> Iron </a:t>
            </a:r>
            <a:r>
              <a:rPr lang="nl-NL" dirty="0" err="1"/>
              <a:t>Mask</a:t>
            </a:r>
            <a:r>
              <a:rPr lang="nl-NL" dirty="0"/>
              <a:t>).</a:t>
            </a:r>
          </a:p>
          <a:p>
            <a:pPr rtl="0"/>
            <a:endParaRPr lang="nl-NL" dirty="0"/>
          </a:p>
          <a:p>
            <a:pPr rtl="0"/>
            <a:r>
              <a:rPr lang="nl-NL" dirty="0"/>
              <a:t>Image : Public Domain : https://en.wikipedia.org/wiki/The_Count_of_Monte_Cristo#/media/File:Louis_Fran%C3%A7ais-Dant%C3%A8s_sur_son_rocher.jpg</a:t>
            </a:r>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5</a:t>
            </a:fld>
            <a:endParaRPr lang="nl-NL" dirty="0"/>
          </a:p>
        </p:txBody>
      </p:sp>
    </p:spTree>
    <p:extLst>
      <p:ext uri="{BB962C8B-B14F-4D97-AF65-F5344CB8AC3E}">
        <p14:creationId xmlns:p14="http://schemas.microsoft.com/office/powerpoint/2010/main" val="782986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Edmond</a:t>
            </a:r>
            <a:r>
              <a:rPr lang="nl-NL" dirty="0"/>
              <a:t> </a:t>
            </a:r>
            <a:r>
              <a:rPr lang="nl-NL" dirty="0" err="1"/>
              <a:t>Dantès</a:t>
            </a:r>
            <a:r>
              <a:rPr lang="nl-NL" dirty="0"/>
              <a:t> is kapitein van het schip Le </a:t>
            </a:r>
            <a:r>
              <a:rPr lang="nl-NL" dirty="0" err="1"/>
              <a:t>Pharaon</a:t>
            </a:r>
            <a:r>
              <a:rPr lang="nl-NL" dirty="0"/>
              <a:t> geworden nadat hij van de overleden kapitein een brief heeft gekregen die hij moet brengen naar Parijs. Ze zijn in Marseille aangekomen, maar omdat </a:t>
            </a:r>
            <a:r>
              <a:rPr lang="nl-NL" dirty="0" err="1"/>
              <a:t>Dantès</a:t>
            </a:r>
            <a:r>
              <a:rPr lang="nl-NL" dirty="0"/>
              <a:t> de nieuwe kapitein is geworden, is </a:t>
            </a:r>
            <a:r>
              <a:rPr lang="nl-NL" dirty="0" err="1"/>
              <a:t>Danglars</a:t>
            </a:r>
            <a:r>
              <a:rPr lang="nl-NL" dirty="0"/>
              <a:t>, de supervisor, jaloers geworden. </a:t>
            </a:r>
            <a:r>
              <a:rPr lang="nl-NL" dirty="0" err="1"/>
              <a:t>Dantès</a:t>
            </a:r>
            <a:r>
              <a:rPr lang="nl-NL" dirty="0"/>
              <a:t> gaat gelijk naar zijn geliefde Mercedes die op dat moment met Fernand </a:t>
            </a:r>
            <a:r>
              <a:rPr lang="nl-NL" dirty="0" err="1"/>
              <a:t>Mondego</a:t>
            </a:r>
            <a:r>
              <a:rPr lang="nl-NL" dirty="0"/>
              <a:t> is, hij is heel erg verliefd op haar maar zij alleen op </a:t>
            </a:r>
            <a:r>
              <a:rPr lang="nl-NL" dirty="0" err="1"/>
              <a:t>Dantès</a:t>
            </a:r>
            <a:r>
              <a:rPr lang="nl-NL" dirty="0"/>
              <a:t>. Een tijdje later komt </a:t>
            </a:r>
            <a:r>
              <a:rPr lang="nl-NL" dirty="0" err="1"/>
              <a:t>Mondega</a:t>
            </a:r>
            <a:r>
              <a:rPr lang="nl-NL" dirty="0"/>
              <a:t> die jaloerse </a:t>
            </a:r>
            <a:r>
              <a:rPr lang="nl-NL" dirty="0" err="1"/>
              <a:t>Danglars</a:t>
            </a:r>
            <a:r>
              <a:rPr lang="nl-NL" dirty="0"/>
              <a:t> tegen die </a:t>
            </a:r>
            <a:r>
              <a:rPr lang="nl-NL" dirty="0" err="1"/>
              <a:t>Mondega</a:t>
            </a:r>
            <a:r>
              <a:rPr lang="nl-NL" dirty="0"/>
              <a:t> overtuigd om </a:t>
            </a:r>
            <a:r>
              <a:rPr lang="nl-NL" dirty="0" err="1"/>
              <a:t>Dantes</a:t>
            </a:r>
            <a:r>
              <a:rPr lang="nl-NL" dirty="0"/>
              <a:t> bij de politie te verklikken voor </a:t>
            </a:r>
            <a:r>
              <a:rPr lang="nl-NL" dirty="0" err="1"/>
              <a:t>Bonapartisme</a:t>
            </a:r>
            <a:r>
              <a:rPr lang="nl-NL" dirty="0"/>
              <a:t> (Louis 18 was aan de macht, het was een monarchie, en Napoleon Bonaparte was toen nog het beeld van de republiek, je mocht niet tegen de koning zijn). </a:t>
            </a:r>
            <a:r>
              <a:rPr lang="nl-NL" dirty="0" err="1"/>
              <a:t>Dantes</a:t>
            </a:r>
            <a:r>
              <a:rPr lang="nl-NL" dirty="0"/>
              <a:t> wordt door de politie opgehaald en wanneer hij bijna weer wordt vrijgelaten door de procureur, vindt de procureur de brief van </a:t>
            </a:r>
            <a:r>
              <a:rPr lang="nl-NL" dirty="0" err="1"/>
              <a:t>Dantes</a:t>
            </a:r>
            <a:r>
              <a:rPr lang="nl-NL" dirty="0"/>
              <a:t> zijn oude kapitein die gericht was aan een </a:t>
            </a:r>
            <a:r>
              <a:rPr lang="nl-NL" dirty="0" err="1"/>
              <a:t>Bonarpartiste</a:t>
            </a:r>
            <a:r>
              <a:rPr lang="nl-NL" dirty="0"/>
              <a:t>, en niet zomaar eentje! De vader van de procureur! Omdat hij bang is dat mensen dat komen te weten over zijn vader, stuurt hij </a:t>
            </a:r>
            <a:r>
              <a:rPr lang="nl-NL" dirty="0" err="1"/>
              <a:t>Dantes</a:t>
            </a:r>
            <a:r>
              <a:rPr lang="nl-NL" dirty="0"/>
              <a:t> naar de gevangenis : la prison du </a:t>
            </a:r>
            <a:r>
              <a:rPr lang="nl-NL" dirty="0" err="1"/>
              <a:t>château</a:t>
            </a:r>
            <a:r>
              <a:rPr lang="nl-NL" dirty="0"/>
              <a:t> </a:t>
            </a:r>
            <a:r>
              <a:rPr lang="nl-NL" dirty="0" err="1"/>
              <a:t>d’If</a:t>
            </a:r>
            <a:r>
              <a:rPr lang="nl-NL" dirty="0"/>
              <a:t> (zie plaatje). </a:t>
            </a:r>
            <a:r>
              <a:rPr lang="nl-NL" dirty="0" err="1"/>
              <a:t>Dantes</a:t>
            </a:r>
            <a:r>
              <a:rPr lang="nl-NL" dirty="0"/>
              <a:t> zit daar jaren lang in afwachting tot zijn proces. Op een dag, vertelt zijn stervende buurman : </a:t>
            </a:r>
            <a:r>
              <a:rPr lang="nl-NL" dirty="0" err="1"/>
              <a:t>l’abbé</a:t>
            </a:r>
            <a:r>
              <a:rPr lang="nl-NL" dirty="0"/>
              <a:t> </a:t>
            </a:r>
            <a:r>
              <a:rPr lang="nl-NL" dirty="0" err="1"/>
              <a:t>Faria</a:t>
            </a:r>
            <a:r>
              <a:rPr lang="nl-NL" dirty="0"/>
              <a:t>, dat er een schat ligt op het eiland van Monte </a:t>
            </a:r>
            <a:r>
              <a:rPr lang="nl-NL" dirty="0" err="1"/>
              <a:t>Cristo</a:t>
            </a:r>
            <a:r>
              <a:rPr lang="nl-NL" dirty="0"/>
              <a:t> die hij heeft </a:t>
            </a:r>
            <a:r>
              <a:rPr lang="nl-NL" dirty="0" err="1"/>
              <a:t>geerfd</a:t>
            </a:r>
            <a:r>
              <a:rPr lang="nl-NL" dirty="0"/>
              <a:t>, hij wil dit nu aan </a:t>
            </a:r>
            <a:r>
              <a:rPr lang="nl-NL" dirty="0" err="1"/>
              <a:t>Dantes</a:t>
            </a:r>
            <a:r>
              <a:rPr lang="nl-NL" dirty="0"/>
              <a:t> doorgeven omdat hij het niet meer kan gebruiken. (plaatje Abbé </a:t>
            </a:r>
            <a:r>
              <a:rPr lang="nl-NL" dirty="0" err="1"/>
              <a:t>Faria</a:t>
            </a:r>
            <a:r>
              <a:rPr lang="nl-NL" dirty="0"/>
              <a:t>, dit </a:t>
            </a:r>
            <a:r>
              <a:rPr lang="nl-NL" dirty="0" err="1"/>
              <a:t>personnage</a:t>
            </a:r>
            <a:r>
              <a:rPr lang="nl-NL" dirty="0"/>
              <a:t> wordt ook gebruikt in de game The </a:t>
            </a:r>
            <a:r>
              <a:rPr lang="nl-NL" dirty="0" err="1"/>
              <a:t>Witcher</a:t>
            </a:r>
            <a:r>
              <a:rPr lang="nl-NL" dirty="0"/>
              <a:t> 3!) Dan gaat abbé </a:t>
            </a:r>
            <a:r>
              <a:rPr lang="nl-NL" dirty="0" err="1"/>
              <a:t>Faria</a:t>
            </a:r>
            <a:r>
              <a:rPr lang="nl-NL" dirty="0"/>
              <a:t> dood…</a:t>
            </a:r>
          </a:p>
        </p:txBody>
      </p:sp>
      <p:sp>
        <p:nvSpPr>
          <p:cNvPr id="4" name="Tijdelijke aanduiding voor dianummer 3"/>
          <p:cNvSpPr>
            <a:spLocks noGrp="1"/>
          </p:cNvSpPr>
          <p:nvPr>
            <p:ph type="sldNum" sz="quarter" idx="5"/>
          </p:nvPr>
        </p:nvSpPr>
        <p:spPr/>
        <p:txBody>
          <a:bodyPr/>
          <a:lstStyle/>
          <a:p>
            <a:pPr rtl="0"/>
            <a:fld id="{AABE9C73-6CDE-45E2-97F8-E3C5308FA232}" type="slidenum">
              <a:rPr lang="nl-NL" noProof="0" smtClean="0"/>
              <a:t>6</a:t>
            </a:fld>
            <a:endParaRPr lang="nl-NL" noProof="0" dirty="0"/>
          </a:p>
        </p:txBody>
      </p:sp>
    </p:spTree>
    <p:extLst>
      <p:ext uri="{BB962C8B-B14F-4D97-AF65-F5344CB8AC3E}">
        <p14:creationId xmlns:p14="http://schemas.microsoft.com/office/powerpoint/2010/main" val="2175998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Mots </a:t>
            </a:r>
            <a:r>
              <a:rPr lang="nl-NL" dirty="0" err="1"/>
              <a:t>difficiles</a:t>
            </a:r>
            <a:r>
              <a:rPr lang="nl-NL" dirty="0"/>
              <a:t> : </a:t>
            </a:r>
            <a:r>
              <a:rPr lang="nl-NL" dirty="0" err="1"/>
              <a:t>angoisse</a:t>
            </a:r>
            <a:r>
              <a:rPr lang="nl-NL" dirty="0"/>
              <a:t>, </a:t>
            </a:r>
            <a:r>
              <a:rPr lang="nl-NL" dirty="0" err="1"/>
              <a:t>appuyée</a:t>
            </a:r>
            <a:r>
              <a:rPr lang="nl-NL" dirty="0"/>
              <a:t>, </a:t>
            </a:r>
            <a:r>
              <a:rPr lang="nl-NL" dirty="0" err="1"/>
              <a:t>battements</a:t>
            </a:r>
            <a:r>
              <a:rPr lang="nl-NL" dirty="0"/>
              <a:t>, </a:t>
            </a:r>
            <a:r>
              <a:rPr lang="nl-NL" dirty="0" err="1"/>
              <a:t>sueur</a:t>
            </a:r>
            <a:r>
              <a:rPr lang="nl-NL" dirty="0"/>
              <a:t>, </a:t>
            </a:r>
            <a:r>
              <a:rPr lang="nl-NL" dirty="0" err="1"/>
              <a:t>ruisselait</a:t>
            </a:r>
            <a:r>
              <a:rPr lang="nl-NL" dirty="0"/>
              <a:t>, </a:t>
            </a:r>
            <a:r>
              <a:rPr lang="nl-NL" dirty="0" err="1"/>
              <a:t>tempes</a:t>
            </a:r>
            <a:r>
              <a:rPr lang="nl-NL" dirty="0"/>
              <a:t>, </a:t>
            </a:r>
            <a:r>
              <a:rPr lang="nl-NL" dirty="0" err="1"/>
              <a:t>étau</a:t>
            </a:r>
            <a:r>
              <a:rPr lang="nl-NL" dirty="0"/>
              <a:t>, </a:t>
            </a:r>
            <a:r>
              <a:rPr lang="nl-NL" dirty="0" err="1"/>
              <a:t>s’écoulèrent</a:t>
            </a:r>
            <a:r>
              <a:rPr lang="nl-NL" dirty="0"/>
              <a:t>, </a:t>
            </a:r>
            <a:r>
              <a:rPr lang="nl-NL" dirty="0" err="1"/>
              <a:t>augure</a:t>
            </a:r>
            <a:r>
              <a:rPr lang="nl-NL" dirty="0"/>
              <a:t>, se </a:t>
            </a:r>
            <a:r>
              <a:rPr lang="nl-NL" dirty="0" err="1"/>
              <a:t>firent</a:t>
            </a:r>
            <a:r>
              <a:rPr lang="nl-NL" dirty="0"/>
              <a:t>, </a:t>
            </a:r>
            <a:r>
              <a:rPr lang="nl-NL" dirty="0" err="1"/>
              <a:t>haleine</a:t>
            </a:r>
            <a:r>
              <a:rPr lang="nl-NL" dirty="0"/>
              <a:t>, </a:t>
            </a:r>
            <a:r>
              <a:rPr lang="nl-NL" dirty="0" err="1"/>
              <a:t>eût</a:t>
            </a:r>
            <a:r>
              <a:rPr lang="nl-NL" dirty="0"/>
              <a:t>, </a:t>
            </a:r>
            <a:r>
              <a:rPr lang="nl-NL" dirty="0" err="1"/>
              <a:t>précipitées</a:t>
            </a:r>
            <a:r>
              <a:rPr lang="nl-NL" dirty="0"/>
              <a:t>, </a:t>
            </a:r>
            <a:r>
              <a:rPr lang="nl-NL" dirty="0" err="1"/>
              <a:t>artères</a:t>
            </a:r>
            <a:r>
              <a:rPr lang="nl-NL" dirty="0"/>
              <a:t>, </a:t>
            </a:r>
            <a:r>
              <a:rPr lang="nl-NL" dirty="0" err="1"/>
              <a:t>fossoyeurs</a:t>
            </a:r>
            <a:r>
              <a:rPr lang="nl-NL" dirty="0"/>
              <a:t>, </a:t>
            </a:r>
            <a:r>
              <a:rPr lang="nl-NL" dirty="0" err="1"/>
              <a:t>soupçon</a:t>
            </a:r>
            <a:r>
              <a:rPr lang="nl-NL" dirty="0"/>
              <a:t>, certitude, </a:t>
            </a:r>
            <a:r>
              <a:rPr lang="nl-NL" dirty="0" err="1"/>
              <a:t>civière</a:t>
            </a:r>
            <a:r>
              <a:rPr lang="nl-NL" dirty="0"/>
              <a:t>, </a:t>
            </a:r>
            <a:r>
              <a:rPr lang="nl-NL" dirty="0" err="1"/>
              <a:t>voilée</a:t>
            </a:r>
            <a:r>
              <a:rPr lang="nl-NL" dirty="0"/>
              <a:t>, </a:t>
            </a:r>
            <a:r>
              <a:rPr lang="nl-NL" dirty="0" err="1"/>
              <a:t>toile</a:t>
            </a:r>
            <a:r>
              <a:rPr lang="nl-NL" dirty="0"/>
              <a:t>, </a:t>
            </a:r>
            <a:r>
              <a:rPr lang="nl-NL" dirty="0" err="1"/>
              <a:t>falot</a:t>
            </a:r>
            <a:r>
              <a:rPr lang="nl-NL" dirty="0"/>
              <a:t>, os, </a:t>
            </a:r>
            <a:r>
              <a:rPr lang="nl-NL" dirty="0" err="1"/>
              <a:t>noeud</a:t>
            </a:r>
            <a:r>
              <a:rPr lang="nl-NL" dirty="0"/>
              <a:t>, bête, </a:t>
            </a:r>
            <a:r>
              <a:rPr lang="nl-NL" dirty="0" err="1"/>
              <a:t>poids</a:t>
            </a:r>
            <a:r>
              <a:rPr lang="nl-NL" dirty="0"/>
              <a:t>, </a:t>
            </a:r>
            <a:r>
              <a:rPr lang="nl-NL" dirty="0" err="1"/>
              <a:t>inutile</a:t>
            </a:r>
            <a:r>
              <a:rPr lang="nl-NL" dirty="0"/>
              <a:t>, </a:t>
            </a:r>
            <a:r>
              <a:rPr lang="nl-NL" dirty="0" err="1"/>
              <a:t>raidissait</a:t>
            </a:r>
            <a:r>
              <a:rPr lang="nl-NL" dirty="0"/>
              <a:t>, </a:t>
            </a:r>
            <a:r>
              <a:rPr lang="nl-NL" dirty="0" err="1"/>
              <a:t>trépassé</a:t>
            </a:r>
            <a:r>
              <a:rPr lang="nl-NL" dirty="0"/>
              <a:t>, cortège, </a:t>
            </a:r>
            <a:r>
              <a:rPr lang="nl-NL" dirty="0" err="1"/>
              <a:t>âpre</a:t>
            </a:r>
            <a:r>
              <a:rPr lang="nl-NL" dirty="0"/>
              <a:t>, </a:t>
            </a:r>
            <a:r>
              <a:rPr lang="nl-NL" dirty="0" err="1"/>
              <a:t>l’inonda</a:t>
            </a:r>
            <a:r>
              <a:rPr lang="nl-NL" dirty="0"/>
              <a:t>, mistral, </a:t>
            </a:r>
            <a:r>
              <a:rPr lang="nl-NL" dirty="0" err="1"/>
              <a:t>délices</a:t>
            </a:r>
            <a:r>
              <a:rPr lang="nl-NL" dirty="0"/>
              <a:t>, </a:t>
            </a:r>
            <a:r>
              <a:rPr lang="nl-NL" dirty="0" err="1"/>
              <a:t>firent</a:t>
            </a:r>
            <a:r>
              <a:rPr lang="nl-NL" dirty="0"/>
              <a:t>, sol, </a:t>
            </a:r>
            <a:r>
              <a:rPr lang="nl-NL" dirty="0" err="1"/>
              <a:t>s’éloigna</a:t>
            </a:r>
            <a:r>
              <a:rPr lang="nl-NL" dirty="0"/>
              <a:t>, </a:t>
            </a:r>
            <a:r>
              <a:rPr lang="nl-NL" dirty="0" err="1"/>
              <a:t>souliers</a:t>
            </a:r>
            <a:r>
              <a:rPr lang="nl-NL" dirty="0"/>
              <a:t>, </a:t>
            </a:r>
            <a:r>
              <a:rPr lang="nl-NL" dirty="0" err="1"/>
              <a:t>retentir</a:t>
            </a:r>
            <a:r>
              <a:rPr lang="nl-NL" dirty="0"/>
              <a:t>, dalles, </a:t>
            </a:r>
            <a:r>
              <a:rPr lang="nl-NL" dirty="0" err="1"/>
              <a:t>retint</a:t>
            </a:r>
            <a:r>
              <a:rPr lang="nl-NL" dirty="0"/>
              <a:t>, </a:t>
            </a:r>
            <a:r>
              <a:rPr lang="nl-NL" dirty="0" err="1"/>
              <a:t>éclaire</a:t>
            </a:r>
            <a:r>
              <a:rPr lang="nl-NL" dirty="0"/>
              <a:t>, </a:t>
            </a:r>
            <a:r>
              <a:rPr lang="nl-NL" dirty="0" err="1"/>
              <a:t>l’injonction</a:t>
            </a:r>
            <a:r>
              <a:rPr lang="nl-NL" dirty="0"/>
              <a:t>, </a:t>
            </a:r>
            <a:r>
              <a:rPr lang="nl-NL" dirty="0" err="1"/>
              <a:t>fût</a:t>
            </a:r>
            <a:r>
              <a:rPr lang="nl-NL" dirty="0"/>
              <a:t>, </a:t>
            </a:r>
            <a:r>
              <a:rPr lang="nl-NL" dirty="0" err="1"/>
              <a:t>convenables</a:t>
            </a:r>
            <a:r>
              <a:rPr lang="nl-NL" dirty="0"/>
              <a:t>, </a:t>
            </a:r>
            <a:r>
              <a:rPr lang="nl-NL" dirty="0" err="1"/>
              <a:t>bêche</a:t>
            </a:r>
            <a:r>
              <a:rPr lang="nl-NL" dirty="0"/>
              <a:t>, </a:t>
            </a:r>
            <a:r>
              <a:rPr lang="nl-NL" dirty="0" err="1"/>
              <a:t>lourd</a:t>
            </a:r>
            <a:r>
              <a:rPr lang="nl-NL" dirty="0"/>
              <a:t>, rétentissant, </a:t>
            </a:r>
            <a:r>
              <a:rPr lang="nl-NL" dirty="0" err="1"/>
              <a:t>corde</a:t>
            </a:r>
            <a:r>
              <a:rPr lang="nl-NL" dirty="0"/>
              <a:t>, </a:t>
            </a:r>
            <a:r>
              <a:rPr lang="nl-NL" dirty="0" err="1"/>
              <a:t>remit</a:t>
            </a:r>
            <a:r>
              <a:rPr lang="nl-NL" dirty="0"/>
              <a:t>, </a:t>
            </a:r>
            <a:r>
              <a:rPr lang="nl-NL" dirty="0" err="1"/>
              <a:t>bruit</a:t>
            </a:r>
            <a:r>
              <a:rPr lang="nl-NL" dirty="0"/>
              <a:t>, </a:t>
            </a:r>
            <a:r>
              <a:rPr lang="nl-NL" dirty="0" err="1"/>
              <a:t>flots</a:t>
            </a:r>
            <a:r>
              <a:rPr lang="nl-NL" dirty="0"/>
              <a:t>, brisant, </a:t>
            </a:r>
            <a:r>
              <a:rPr lang="nl-NL" dirty="0" err="1"/>
              <a:t>bâti</a:t>
            </a:r>
            <a:r>
              <a:rPr lang="nl-NL" dirty="0"/>
              <a:t>, </a:t>
            </a:r>
            <a:r>
              <a:rPr lang="nl-NL" dirty="0" err="1"/>
              <a:t>éclatèrent</a:t>
            </a:r>
            <a:r>
              <a:rPr lang="nl-NL" dirty="0"/>
              <a:t>, plaisanterie, </a:t>
            </a:r>
            <a:r>
              <a:rPr lang="nl-NL" dirty="0" err="1"/>
              <a:t>dressèrent</a:t>
            </a:r>
            <a:r>
              <a:rPr lang="nl-NL" dirty="0"/>
              <a:t>, </a:t>
            </a:r>
            <a:r>
              <a:rPr lang="nl-NL" dirty="0" err="1"/>
              <a:t>brisé</a:t>
            </a:r>
            <a:r>
              <a:rPr lang="nl-NL" dirty="0"/>
              <a:t>, </a:t>
            </a:r>
            <a:r>
              <a:rPr lang="nl-NL" dirty="0" err="1"/>
              <a:t>fainéants</a:t>
            </a:r>
            <a:r>
              <a:rPr lang="nl-NL" dirty="0"/>
              <a:t>, fit, </a:t>
            </a:r>
            <a:r>
              <a:rPr lang="nl-NL" dirty="0" err="1"/>
              <a:t>balançait</a:t>
            </a:r>
            <a:r>
              <a:rPr lang="nl-NL" dirty="0"/>
              <a:t>, </a:t>
            </a:r>
            <a:r>
              <a:rPr lang="nl-NL" dirty="0" err="1"/>
              <a:t>sentit</a:t>
            </a:r>
            <a:r>
              <a:rPr lang="nl-NL" dirty="0"/>
              <a:t>, lancé, vide, </a:t>
            </a:r>
            <a:r>
              <a:rPr lang="nl-NL" dirty="0" err="1"/>
              <a:t>tombant</a:t>
            </a:r>
            <a:r>
              <a:rPr lang="nl-NL" dirty="0"/>
              <a:t>, </a:t>
            </a:r>
            <a:r>
              <a:rPr lang="nl-NL" dirty="0" err="1"/>
              <a:t>épouvante</a:t>
            </a:r>
            <a:r>
              <a:rPr lang="nl-NL" dirty="0"/>
              <a:t>, </a:t>
            </a:r>
            <a:r>
              <a:rPr lang="nl-NL" dirty="0" err="1"/>
              <a:t>glaçait</a:t>
            </a:r>
            <a:r>
              <a:rPr lang="nl-NL" dirty="0"/>
              <a:t>, </a:t>
            </a:r>
            <a:r>
              <a:rPr lang="nl-NL" dirty="0" err="1"/>
              <a:t>tiré</a:t>
            </a:r>
            <a:r>
              <a:rPr lang="nl-NL" dirty="0"/>
              <a:t>, </a:t>
            </a:r>
            <a:r>
              <a:rPr lang="nl-NL" dirty="0" err="1"/>
              <a:t>pesant</a:t>
            </a:r>
            <a:r>
              <a:rPr lang="nl-NL" dirty="0"/>
              <a:t>, </a:t>
            </a:r>
            <a:r>
              <a:rPr lang="nl-NL" dirty="0" err="1"/>
              <a:t>précipitait</a:t>
            </a:r>
            <a:r>
              <a:rPr lang="nl-NL" dirty="0"/>
              <a:t>, chute, </a:t>
            </a:r>
            <a:r>
              <a:rPr lang="nl-NL" dirty="0" err="1"/>
              <a:t>bruit</a:t>
            </a:r>
            <a:r>
              <a:rPr lang="nl-NL" dirty="0"/>
              <a:t>, </a:t>
            </a:r>
            <a:r>
              <a:rPr lang="nl-NL" dirty="0" err="1"/>
              <a:t>flèche</a:t>
            </a:r>
            <a:r>
              <a:rPr lang="nl-NL" dirty="0"/>
              <a:t>, </a:t>
            </a:r>
            <a:r>
              <a:rPr lang="nl-NL" dirty="0" err="1"/>
              <a:t>pousser</a:t>
            </a:r>
            <a:r>
              <a:rPr lang="nl-NL" dirty="0"/>
              <a:t> </a:t>
            </a:r>
            <a:r>
              <a:rPr lang="nl-NL" dirty="0" err="1"/>
              <a:t>un</a:t>
            </a:r>
            <a:r>
              <a:rPr lang="nl-NL" dirty="0"/>
              <a:t> cri, </a:t>
            </a:r>
            <a:r>
              <a:rPr lang="nl-NL" dirty="0" err="1"/>
              <a:t>étouffé</a:t>
            </a:r>
            <a:r>
              <a:rPr lang="nl-NL" dirty="0"/>
              <a:t>, </a:t>
            </a:r>
            <a:r>
              <a:rPr lang="nl-NL" dirty="0" err="1"/>
              <a:t>immersion</a:t>
            </a:r>
            <a:r>
              <a:rPr lang="nl-NL" dirty="0"/>
              <a:t>, </a:t>
            </a:r>
            <a:r>
              <a:rPr lang="nl-NL" dirty="0" err="1"/>
              <a:t>boulet</a:t>
            </a:r>
            <a:r>
              <a:rPr lang="nl-NL" dirty="0"/>
              <a:t>, </a:t>
            </a:r>
            <a:r>
              <a:rPr lang="nl-NL" dirty="0" err="1"/>
              <a:t>cimetière</a:t>
            </a:r>
            <a:r>
              <a:rPr lang="nl-NL" dirty="0"/>
              <a:t>.</a:t>
            </a:r>
          </a:p>
        </p:txBody>
      </p:sp>
      <p:sp>
        <p:nvSpPr>
          <p:cNvPr id="4" name="Tijdelijke aanduiding voor dianummer 3"/>
          <p:cNvSpPr>
            <a:spLocks noGrp="1"/>
          </p:cNvSpPr>
          <p:nvPr>
            <p:ph type="sldNum" sz="quarter" idx="5"/>
          </p:nvPr>
        </p:nvSpPr>
        <p:spPr/>
        <p:txBody>
          <a:bodyPr/>
          <a:lstStyle/>
          <a:p>
            <a:pPr rtl="0"/>
            <a:fld id="{AABE9C73-6CDE-45E2-97F8-E3C5308FA232}" type="slidenum">
              <a:rPr lang="nl-NL" noProof="0" smtClean="0"/>
              <a:t>7</a:t>
            </a:fld>
            <a:endParaRPr lang="nl-NL" noProof="0" dirty="0"/>
          </a:p>
        </p:txBody>
      </p:sp>
    </p:spTree>
    <p:extLst>
      <p:ext uri="{BB962C8B-B14F-4D97-AF65-F5344CB8AC3E}">
        <p14:creationId xmlns:p14="http://schemas.microsoft.com/office/powerpoint/2010/main" val="2673797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10</a:t>
            </a:fld>
            <a:endParaRPr lang="nl-NL" dirty="0"/>
          </a:p>
        </p:txBody>
      </p:sp>
    </p:spTree>
    <p:extLst>
      <p:ext uri="{BB962C8B-B14F-4D97-AF65-F5344CB8AC3E}">
        <p14:creationId xmlns:p14="http://schemas.microsoft.com/office/powerpoint/2010/main" val="153028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11</a:t>
            </a:fld>
            <a:endParaRPr lang="nl-NL" dirty="0"/>
          </a:p>
        </p:txBody>
      </p:sp>
    </p:spTree>
    <p:extLst>
      <p:ext uri="{BB962C8B-B14F-4D97-AF65-F5344CB8AC3E}">
        <p14:creationId xmlns:p14="http://schemas.microsoft.com/office/powerpoint/2010/main" val="582143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r>
              <a:rPr lang="nl-NL" dirty="0"/>
              <a:t>Image 1 : Public domain : https://en.wikipedia.org/wiki/The_Count_of_Monte_Cristo#/media/File:CC_No_03_Count_of_Monte_Cristo.jpg</a:t>
            </a:r>
          </a:p>
          <a:p>
            <a:pPr rtl="0"/>
            <a:r>
              <a:rPr lang="nl-NL" dirty="0"/>
              <a:t>Image 2 : Public domain : https://en.wikipedia.org/wiki/The_Count_of_Monte_Cristo#/media/File:James-O'Neill-Dantes-1913.jpg</a:t>
            </a:r>
          </a:p>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12</a:t>
            </a:fld>
            <a:endParaRPr lang="nl-NL" dirty="0"/>
          </a:p>
        </p:txBody>
      </p:sp>
    </p:spTree>
    <p:extLst>
      <p:ext uri="{BB962C8B-B14F-4D97-AF65-F5344CB8AC3E}">
        <p14:creationId xmlns:p14="http://schemas.microsoft.com/office/powerpoint/2010/main" val="1357772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14</a:t>
            </a:fld>
            <a:endParaRPr lang="nl-NL" dirty="0"/>
          </a:p>
        </p:txBody>
      </p:sp>
    </p:spTree>
    <p:extLst>
      <p:ext uri="{BB962C8B-B14F-4D97-AF65-F5344CB8AC3E}">
        <p14:creationId xmlns:p14="http://schemas.microsoft.com/office/powerpoint/2010/main" val="912924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15</a:t>
            </a:fld>
            <a:endParaRPr lang="nl-NL" dirty="0"/>
          </a:p>
        </p:txBody>
      </p:sp>
    </p:spTree>
    <p:extLst>
      <p:ext uri="{BB962C8B-B14F-4D97-AF65-F5344CB8AC3E}">
        <p14:creationId xmlns:p14="http://schemas.microsoft.com/office/powerpoint/2010/main" val="426281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16</a:t>
            </a:fld>
            <a:endParaRPr lang="nl-NL" dirty="0"/>
          </a:p>
        </p:txBody>
      </p:sp>
    </p:spTree>
    <p:extLst>
      <p:ext uri="{BB962C8B-B14F-4D97-AF65-F5344CB8AC3E}">
        <p14:creationId xmlns:p14="http://schemas.microsoft.com/office/powerpoint/2010/main" val="717939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17</a:t>
            </a:fld>
            <a:endParaRPr lang="nl-NL" dirty="0"/>
          </a:p>
        </p:txBody>
      </p:sp>
    </p:spTree>
    <p:extLst>
      <p:ext uri="{BB962C8B-B14F-4D97-AF65-F5344CB8AC3E}">
        <p14:creationId xmlns:p14="http://schemas.microsoft.com/office/powerpoint/2010/main" val="1039268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Image 1 : Fair </a:t>
            </a:r>
            <a:r>
              <a:rPr lang="nl-NL" dirty="0" err="1"/>
              <a:t>use</a:t>
            </a:r>
            <a:r>
              <a:rPr lang="nl-NL" dirty="0"/>
              <a:t> : https://en.wikipedia.org/wiki/The_Stars%27_Tennis_Balls#/media/File:Starstennis.jpg</a:t>
            </a:r>
          </a:p>
          <a:p>
            <a:r>
              <a:rPr lang="nl-NL" dirty="0"/>
              <a:t>Image 2 : Fair </a:t>
            </a:r>
            <a:r>
              <a:rPr lang="nl-NL" dirty="0" err="1"/>
              <a:t>use</a:t>
            </a:r>
            <a:r>
              <a:rPr lang="nl-NL" dirty="0"/>
              <a:t> : https://en.wikipedia.org/wiki/Ben-Hur_(2016_film)#/media/File:Ben-Hur_2016_poster.png</a:t>
            </a:r>
          </a:p>
          <a:p>
            <a:r>
              <a:rPr lang="nl-NL" dirty="0"/>
              <a:t>Image 3 : Fair </a:t>
            </a:r>
            <a:r>
              <a:rPr lang="nl-NL" dirty="0" err="1"/>
              <a:t>use</a:t>
            </a:r>
            <a:r>
              <a:rPr lang="nl-NL" dirty="0"/>
              <a:t> : https://en.wikipedia.org/wiki/Papillon_(2017_film)#/media/File:Papillon_2018_poster.png</a:t>
            </a:r>
          </a:p>
          <a:p>
            <a:r>
              <a:rPr lang="nl-NL" dirty="0"/>
              <a:t>Image 4 : Fair </a:t>
            </a:r>
            <a:r>
              <a:rPr lang="nl-NL" dirty="0" err="1"/>
              <a:t>use</a:t>
            </a:r>
            <a:r>
              <a:rPr lang="nl-NL" dirty="0"/>
              <a:t> : https://en.wikipedia.org/wiki/Escape_from_Alcatraz_(film)#/media/File:Escape_from_alcatraz.jpg</a:t>
            </a:r>
          </a:p>
          <a:p>
            <a:endParaRPr lang="nl-NL" dirty="0"/>
          </a:p>
        </p:txBody>
      </p:sp>
      <p:sp>
        <p:nvSpPr>
          <p:cNvPr id="4" name="Tijdelijke aanduiding voor dianummer 3"/>
          <p:cNvSpPr>
            <a:spLocks noGrp="1"/>
          </p:cNvSpPr>
          <p:nvPr>
            <p:ph type="sldNum" sz="quarter" idx="5"/>
          </p:nvPr>
        </p:nvSpPr>
        <p:spPr/>
        <p:txBody>
          <a:bodyPr/>
          <a:lstStyle/>
          <a:p>
            <a:pPr rtl="0"/>
            <a:fld id="{AABE9C73-6CDE-45E2-97F8-E3C5308FA232}" type="slidenum">
              <a:rPr lang="nl-NL" noProof="0" smtClean="0"/>
              <a:t>19</a:t>
            </a:fld>
            <a:endParaRPr lang="nl-NL" noProof="0" dirty="0"/>
          </a:p>
        </p:txBody>
      </p:sp>
    </p:spTree>
    <p:extLst>
      <p:ext uri="{BB962C8B-B14F-4D97-AF65-F5344CB8AC3E}">
        <p14:creationId xmlns:p14="http://schemas.microsoft.com/office/powerpoint/2010/main" val="380593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r>
              <a:rPr lang="nl-NL" dirty="0"/>
              <a:t>Image : Public domain : https://nl.wikipedia.org/wiki/Jules_Verne#/media/Bestand:F%C3%A9lix_Nadar_1820-1910_portraits_Jules_Verne.jpg</a:t>
            </a:r>
          </a:p>
        </p:txBody>
      </p:sp>
      <p:sp>
        <p:nvSpPr>
          <p:cNvPr id="4" name="Tijdelijke aanduiding voor dianummer 3"/>
          <p:cNvSpPr>
            <a:spLocks noGrp="1"/>
          </p:cNvSpPr>
          <p:nvPr>
            <p:ph type="sldNum" sz="quarter" idx="5"/>
          </p:nvPr>
        </p:nvSpPr>
        <p:spPr/>
        <p:txBody>
          <a:bodyPr rtlCol="0"/>
          <a:lstStyle/>
          <a:p>
            <a:pPr rtl="0"/>
            <a:fld id="{AABE9C73-6CDE-45E2-97F8-E3C5308FA232}" type="slidenum">
              <a:rPr lang="nl-NL" smtClean="0"/>
              <a:t>20</a:t>
            </a:fld>
            <a:endParaRPr lang="nl-NL" dirty="0"/>
          </a:p>
        </p:txBody>
      </p:sp>
    </p:spTree>
    <p:extLst>
      <p:ext uri="{BB962C8B-B14F-4D97-AF65-F5344CB8AC3E}">
        <p14:creationId xmlns:p14="http://schemas.microsoft.com/office/powerpoint/2010/main" val="3380551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 useBgFill="1">
        <p:nvSpPr>
          <p:cNvPr id="10" name="Rechthoek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hthoek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hthoek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e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Rechte verbindingslijn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Rechte verbindingslijn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Rechte verbindingslijn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nl-NL" noProof="0"/>
              <a:t>Klik om stijl te bewerken</a:t>
            </a:r>
            <a:endParaRPr lang="nl-NL" noProof="0" dirty="0"/>
          </a:p>
        </p:txBody>
      </p:sp>
      <p:sp>
        <p:nvSpPr>
          <p:cNvPr id="3" name="Sub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nl-NL" noProof="0"/>
              <a:t>Klikken om de ondertitelstijl van het model te bewerken</a:t>
            </a:r>
            <a:endParaRPr lang="nl-NL" noProof="0" dirty="0"/>
          </a:p>
        </p:txBody>
      </p:sp>
      <p:sp>
        <p:nvSpPr>
          <p:cNvPr id="20" name="Tijdelijke aanduiding voor datum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15E7E727-C0CF-436D-BEEF-01006732640E}" type="datetime1">
              <a:rPr lang="nl-NL" noProof="0" smtClean="0"/>
              <a:t>7-7-2021</a:t>
            </a:fld>
            <a:endParaRPr lang="nl-NL" noProof="0" dirty="0"/>
          </a:p>
        </p:txBody>
      </p:sp>
      <p:sp>
        <p:nvSpPr>
          <p:cNvPr id="21" name="Tijdelijke aanduiding voor voettekst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nl-NL" noProof="0" dirty="0"/>
          </a:p>
        </p:txBody>
      </p:sp>
      <p:sp>
        <p:nvSpPr>
          <p:cNvPr id="22" name="Tijdelijke aanduiding voor dia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198201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stijl te bewerken</a:t>
            </a:r>
            <a:endParaRPr lang="nl-NL" noProof="0" dirty="0"/>
          </a:p>
        </p:txBody>
      </p:sp>
      <p:sp>
        <p:nvSpPr>
          <p:cNvPr id="3" name="Tijdelijke aanduiding voor inhoud 2"/>
          <p:cNvSpPr>
            <a:spLocks noGrp="1"/>
          </p:cNvSpPr>
          <p:nvPr>
            <p:ph idx="1"/>
          </p:nvPr>
        </p:nvSpPr>
        <p:spPr/>
        <p:txBody>
          <a:bodyPr rtlCol="0"/>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p:txBody>
          <a:bodyPr rtlCol="0"/>
          <a:lstStyle/>
          <a:p>
            <a:pPr rtl="0"/>
            <a:fld id="{E6213CCB-F798-4CE3-BDED-6D85EB51B96C}" type="datetime1">
              <a:rPr lang="nl-NL" noProof="0" smtClean="0"/>
              <a:t>7-7-2021</a:t>
            </a:fld>
            <a:endParaRPr lang="nl-NL" noProof="0"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162855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 useBgFill="1">
        <p:nvSpPr>
          <p:cNvPr id="23" name="Rechthoek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hthoek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hthoek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nl-NL" noProof="0"/>
              <a:t>Klik om stijl te bewerken</a:t>
            </a:r>
            <a:endParaRPr lang="nl-NL" noProof="0" dirty="0"/>
          </a:p>
        </p:txBody>
      </p:sp>
      <p:grpSp>
        <p:nvGrpSpPr>
          <p:cNvPr id="16" name="Groe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Rechte verbindingslijn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Rechte verbindingslijn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ijdelijke aanduiding voor tekst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nl-NL" noProof="0"/>
              <a:t>Klikken om de tekststijl van het model te bewerken</a:t>
            </a:r>
          </a:p>
        </p:txBody>
      </p:sp>
      <p:sp>
        <p:nvSpPr>
          <p:cNvPr id="4" name="Tijdelijke aanduiding voor datum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09836D04-735F-4ACD-B94E-E6437F4DE760}" type="datetime1">
              <a:rPr lang="nl-NL" noProof="0" smtClean="0"/>
              <a:t>7-7-2021</a:t>
            </a:fld>
            <a:endParaRPr lang="nl-NL" noProof="0" dirty="0"/>
          </a:p>
        </p:txBody>
      </p:sp>
      <p:sp>
        <p:nvSpPr>
          <p:cNvPr id="5" name="Tijdelijke aanduiding voor voettekst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nl-NL" noProof="0" dirty="0"/>
          </a:p>
        </p:txBody>
      </p:sp>
      <p:sp>
        <p:nvSpPr>
          <p:cNvPr id="6" name="Tijdelijke aanduiding voor dia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18703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inhoud">
    <p:spTree>
      <p:nvGrpSpPr>
        <p:cNvPr id="1" name=""/>
        <p:cNvGrpSpPr/>
        <p:nvPr/>
      </p:nvGrpSpPr>
      <p:grpSpPr>
        <a:xfrm>
          <a:off x="0" y="0"/>
          <a:ext cx="0" cy="0"/>
          <a:chOff x="0" y="0"/>
          <a:chExt cx="0" cy="0"/>
        </a:xfrm>
      </p:grpSpPr>
      <p:sp>
        <p:nvSpPr>
          <p:cNvPr id="8" name="Titel 7"/>
          <p:cNvSpPr>
            <a:spLocks noGrp="1"/>
          </p:cNvSpPr>
          <p:nvPr>
            <p:ph type="title"/>
          </p:nvPr>
        </p:nvSpPr>
        <p:spPr/>
        <p:txBody>
          <a:bodyPr rtlCol="0"/>
          <a:lstStyle/>
          <a:p>
            <a:pPr rtl="0"/>
            <a:r>
              <a:rPr lang="nl-NL" noProof="0"/>
              <a:t>Klik om stijl te bewerken</a:t>
            </a:r>
            <a:endParaRPr lang="nl-NL" noProof="0" dirty="0"/>
          </a:p>
        </p:txBody>
      </p:sp>
      <p:sp>
        <p:nvSpPr>
          <p:cNvPr id="3" name="Tijdelijke aanduiding voor inhoud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inhoud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datum 4"/>
          <p:cNvSpPr>
            <a:spLocks noGrp="1"/>
          </p:cNvSpPr>
          <p:nvPr>
            <p:ph type="dt" sz="half" idx="10"/>
          </p:nvPr>
        </p:nvSpPr>
        <p:spPr/>
        <p:txBody>
          <a:bodyPr rtlCol="0"/>
          <a:lstStyle/>
          <a:p>
            <a:pPr rtl="0"/>
            <a:fld id="{7FF2C08F-3013-423C-8FB0-726474AD00BF}" type="datetime1">
              <a:rPr lang="nl-NL" noProof="0" smtClean="0"/>
              <a:t>7-7-2021</a:t>
            </a:fld>
            <a:endParaRPr lang="nl-NL" noProof="0"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2305556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van drie">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2F2F0876-DA34-44C2-B05E-66533803FE6E}"/>
              </a:ext>
            </a:extLst>
          </p:cNvPr>
          <p:cNvSpPr>
            <a:spLocks noGrp="1"/>
          </p:cNvSpPr>
          <p:nvPr>
            <p:ph type="pic" sz="quarter" idx="14"/>
          </p:nvPr>
        </p:nvSpPr>
        <p:spPr>
          <a:xfrm>
            <a:off x="233400" y="246600"/>
            <a:ext cx="11725200" cy="6364800"/>
          </a:xfrm>
        </p:spPr>
        <p:txBody>
          <a:bodyPr rtlCol="0" anchor="ctr" anchorCtr="0"/>
          <a:lstStyle>
            <a:lvl1pPr marL="0" indent="0" algn="ctr">
              <a:buNone/>
              <a:defRPr/>
            </a:lvl1pPr>
          </a:lstStyle>
          <a:p>
            <a:pPr rtl="0"/>
            <a:r>
              <a:rPr lang="nl-NL" noProof="0"/>
              <a:t>Klik op het pictogram als u een afbeelding wilt toevoegen</a:t>
            </a:r>
            <a:endParaRPr lang="nl-NL" noProof="0" dirty="0"/>
          </a:p>
        </p:txBody>
      </p:sp>
      <p:sp>
        <p:nvSpPr>
          <p:cNvPr id="10" name="Tijdelijke aanduiding voor afbeelding 9">
            <a:extLst>
              <a:ext uri="{FF2B5EF4-FFF2-40B4-BE49-F238E27FC236}">
                <a16:creationId xmlns:a16="http://schemas.microsoft.com/office/drawing/2014/main" id="{6E352C7E-BCE1-47CD-872E-2935DD89FC28}"/>
              </a:ext>
            </a:extLst>
          </p:cNvPr>
          <p:cNvSpPr>
            <a:spLocks noGrp="1"/>
          </p:cNvSpPr>
          <p:nvPr>
            <p:ph type="pic" sz="quarter" idx="13"/>
          </p:nvPr>
        </p:nvSpPr>
        <p:spPr>
          <a:xfrm>
            <a:off x="852488" y="2103438"/>
            <a:ext cx="5243512" cy="3748087"/>
          </a:xfrm>
        </p:spPr>
        <p:txBody>
          <a:bodyPr rtlCol="0" anchor="ctr" anchorCtr="0"/>
          <a:lstStyle>
            <a:lvl1pPr marL="0" indent="0" algn="ctr">
              <a:buNone/>
              <a:defRPr/>
            </a:lvl1pPr>
          </a:lstStyle>
          <a:p>
            <a:pPr rtl="0"/>
            <a:r>
              <a:rPr lang="nl-NL" noProof="0"/>
              <a:t>Klik op het pictogram als u een afbeelding wilt toevoegen</a:t>
            </a:r>
            <a:endParaRPr lang="nl-NL" noProof="0" dirty="0"/>
          </a:p>
        </p:txBody>
      </p:sp>
      <p:sp>
        <p:nvSpPr>
          <p:cNvPr id="8" name="Titel 7"/>
          <p:cNvSpPr>
            <a:spLocks noGrp="1"/>
          </p:cNvSpPr>
          <p:nvPr>
            <p:ph type="title"/>
          </p:nvPr>
        </p:nvSpPr>
        <p:spPr/>
        <p:txBody>
          <a:bodyPr rtlCol="0"/>
          <a:lstStyle>
            <a:lvl1pPr>
              <a:defRPr>
                <a:solidFill>
                  <a:schemeClr val="bg2">
                    <a:lumMod val="50000"/>
                  </a:schemeClr>
                </a:solidFill>
              </a:defRPr>
            </a:lvl1pPr>
          </a:lstStyle>
          <a:p>
            <a:pPr rtl="0"/>
            <a:r>
              <a:rPr lang="nl-NL" noProof="0"/>
              <a:t>Klik om stijl te bewerken</a:t>
            </a:r>
            <a:endParaRPr lang="nl-NL" noProof="0" dirty="0"/>
          </a:p>
        </p:txBody>
      </p:sp>
      <p:sp>
        <p:nvSpPr>
          <p:cNvPr id="4" name="Tijdelijke aanduiding voor inhoud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datum 4"/>
          <p:cNvSpPr>
            <a:spLocks noGrp="1"/>
          </p:cNvSpPr>
          <p:nvPr>
            <p:ph type="dt" sz="half" idx="10"/>
          </p:nvPr>
        </p:nvSpPr>
        <p:spPr/>
        <p:txBody>
          <a:bodyPr rtlCol="0"/>
          <a:lstStyle/>
          <a:p>
            <a:pPr rtl="0"/>
            <a:fld id="{87C06484-1EE4-48A1-99C2-A9E553B013DA}" type="datetime1">
              <a:rPr lang="nl-NL" noProof="0" smtClean="0"/>
              <a:t>7-7-2021</a:t>
            </a:fld>
            <a:endParaRPr lang="nl-NL" noProof="0"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322392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stijl te bewerken</a:t>
            </a:r>
            <a:endParaRPr lang="nl-NL" noProof="0" dirty="0"/>
          </a:p>
        </p:txBody>
      </p:sp>
      <p:sp>
        <p:nvSpPr>
          <p:cNvPr id="3" name="Tijdelijke aanduiding voor tekst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Klikken om de tekststijl van het model te bewerken</a:t>
            </a:r>
          </a:p>
        </p:txBody>
      </p:sp>
      <p:sp>
        <p:nvSpPr>
          <p:cNvPr id="4" name="Tijdelijke aanduiding voor inhoud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tekst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Klikken om de tekststijl van het model te bewerken</a:t>
            </a:r>
          </a:p>
        </p:txBody>
      </p:sp>
      <p:sp>
        <p:nvSpPr>
          <p:cNvPr id="6" name="Tijdelijke aanduiding voor inhoud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7" name="Tijdelijke aanduiding voor datum 6"/>
          <p:cNvSpPr>
            <a:spLocks noGrp="1"/>
          </p:cNvSpPr>
          <p:nvPr>
            <p:ph type="dt" sz="half" idx="10"/>
          </p:nvPr>
        </p:nvSpPr>
        <p:spPr/>
        <p:txBody>
          <a:bodyPr rtlCol="0"/>
          <a:lstStyle/>
          <a:p>
            <a:pPr rtl="0"/>
            <a:fld id="{197D09BC-7B85-4836-BD52-8063A550B8BD}" type="datetime1">
              <a:rPr lang="nl-NL" noProof="0" smtClean="0"/>
              <a:t>7-7-2021</a:t>
            </a:fld>
            <a:endParaRPr lang="nl-NL" noProof="0" dirty="0"/>
          </a:p>
        </p:txBody>
      </p:sp>
      <p:sp>
        <p:nvSpPr>
          <p:cNvPr id="8" name="Tijdelijke aanduiding voor voettekst 7"/>
          <p:cNvSpPr>
            <a:spLocks noGrp="1"/>
          </p:cNvSpPr>
          <p:nvPr>
            <p:ph type="ftr" sz="quarter" idx="11"/>
          </p:nvPr>
        </p:nvSpPr>
        <p:spPr/>
        <p:txBody>
          <a:bodyPr rtlCol="0"/>
          <a:lstStyle/>
          <a:p>
            <a:pPr rtl="0"/>
            <a:endParaRPr lang="nl-NL" noProof="0" dirty="0"/>
          </a:p>
        </p:txBody>
      </p:sp>
      <p:sp>
        <p:nvSpPr>
          <p:cNvPr id="9" name="Tijdelijke aanduiding voor dianummer 8"/>
          <p:cNvSpPr>
            <a:spLocks noGrp="1"/>
          </p:cNvSpPr>
          <p:nvPr>
            <p:ph type="sldNum" sz="quarter" idx="12"/>
          </p:nvPr>
        </p:nvSpPr>
        <p:spPr/>
        <p:txBody>
          <a:bodyPr rtlCol="0"/>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523591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stijl te bewerken</a:t>
            </a:r>
            <a:endParaRPr lang="nl-NL" noProof="0" dirty="0"/>
          </a:p>
        </p:txBody>
      </p:sp>
      <p:sp>
        <p:nvSpPr>
          <p:cNvPr id="3" name="Tijdelijke aanduiding voor datum 2"/>
          <p:cNvSpPr>
            <a:spLocks noGrp="1"/>
          </p:cNvSpPr>
          <p:nvPr>
            <p:ph type="dt" sz="half" idx="10"/>
          </p:nvPr>
        </p:nvSpPr>
        <p:spPr/>
        <p:txBody>
          <a:bodyPr rtlCol="0"/>
          <a:lstStyle/>
          <a:p>
            <a:pPr rtl="0"/>
            <a:fld id="{13C94DB3-BF88-49C1-9EE4-B3D41409793F}" type="datetime1">
              <a:rPr lang="nl-NL" noProof="0" smtClean="0"/>
              <a:t>7-7-2021</a:t>
            </a:fld>
            <a:endParaRPr lang="nl-NL" noProof="0" dirty="0"/>
          </a:p>
        </p:txBody>
      </p:sp>
      <p:sp>
        <p:nvSpPr>
          <p:cNvPr id="4" name="Tijdelijke aanduiding voor voettekst 3"/>
          <p:cNvSpPr>
            <a:spLocks noGrp="1"/>
          </p:cNvSpPr>
          <p:nvPr>
            <p:ph type="ftr" sz="quarter" idx="11"/>
          </p:nvPr>
        </p:nvSpPr>
        <p:spPr/>
        <p:txBody>
          <a:bodyPr rtlCol="0"/>
          <a:lstStyle/>
          <a:p>
            <a:pPr rtl="0"/>
            <a:endParaRPr lang="nl-NL" noProof="0" dirty="0"/>
          </a:p>
        </p:txBody>
      </p:sp>
      <p:sp>
        <p:nvSpPr>
          <p:cNvPr id="5" name="Tijdelijke aanduiding voor dianummer 4"/>
          <p:cNvSpPr>
            <a:spLocks noGrp="1"/>
          </p:cNvSpPr>
          <p:nvPr>
            <p:ph type="sldNum" sz="quarter" idx="12"/>
          </p:nvPr>
        </p:nvSpPr>
        <p:spPr/>
        <p:txBody>
          <a:bodyPr rtlCol="0"/>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3758772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rtlCol="0"/>
          <a:lstStyle/>
          <a:p>
            <a:pPr rtl="0"/>
            <a:fld id="{A5517E98-E68C-456E-97EB-D05CE84611CF}" type="datetime1">
              <a:rPr lang="nl-NL" noProof="0" smtClean="0"/>
              <a:t>7-7-2021</a:t>
            </a:fld>
            <a:endParaRPr lang="nl-NL" noProof="0" dirty="0"/>
          </a:p>
        </p:txBody>
      </p:sp>
      <p:sp>
        <p:nvSpPr>
          <p:cNvPr id="3" name="Tijdelijke aanduiding voor voettekst 2"/>
          <p:cNvSpPr>
            <a:spLocks noGrp="1"/>
          </p:cNvSpPr>
          <p:nvPr>
            <p:ph type="ftr" sz="quarter" idx="11"/>
          </p:nvPr>
        </p:nvSpPr>
        <p:spPr/>
        <p:txBody>
          <a:bodyPr rtlCol="0"/>
          <a:lstStyle/>
          <a:p>
            <a:pPr rtl="0"/>
            <a:endParaRPr lang="nl-NL" noProof="0" dirty="0"/>
          </a:p>
        </p:txBody>
      </p:sp>
      <p:sp>
        <p:nvSpPr>
          <p:cNvPr id="4" name="Tijdelijke aanduiding voor dianummer 3"/>
          <p:cNvSpPr>
            <a:spLocks noGrp="1"/>
          </p:cNvSpPr>
          <p:nvPr>
            <p:ph type="sldNum" sz="quarter" idx="12"/>
          </p:nvPr>
        </p:nvSpPr>
        <p:spPr/>
        <p:txBody>
          <a:bodyPr rtlCol="0"/>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86595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hthoek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nl-NL" noProof="0"/>
              <a:t>Klik om stijl te bewerken</a:t>
            </a:r>
            <a:endParaRPr lang="nl-NL" noProof="0" dirty="0"/>
          </a:p>
        </p:txBody>
      </p:sp>
      <p:sp>
        <p:nvSpPr>
          <p:cNvPr id="3" name="Tijdelijke aanduiding voor inhoud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tekst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Klikken om de tekststijl van het model te bewerken</a:t>
            </a:r>
          </a:p>
        </p:txBody>
      </p:sp>
      <p:sp>
        <p:nvSpPr>
          <p:cNvPr id="8" name="Tijdelijke aanduiding voor datum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C719906D-B729-4D18-BF46-8E2C10905A68}" type="datetime1">
              <a:rPr lang="nl-NL" noProof="0" smtClean="0"/>
              <a:t>7-7-2021</a:t>
            </a:fld>
            <a:endParaRPr lang="nl-NL" noProof="0" dirty="0"/>
          </a:p>
        </p:txBody>
      </p:sp>
      <p:sp>
        <p:nvSpPr>
          <p:cNvPr id="9" name="Tijdelijke aanduiding voor voettekst 8"/>
          <p:cNvSpPr>
            <a:spLocks noGrp="1"/>
          </p:cNvSpPr>
          <p:nvPr>
            <p:ph type="ftr" sz="quarter" idx="11"/>
          </p:nvPr>
        </p:nvSpPr>
        <p:spPr>
          <a:xfrm>
            <a:off x="685801" y="6035040"/>
            <a:ext cx="4584700" cy="365760"/>
          </a:xfrm>
        </p:spPr>
        <p:txBody>
          <a:bodyPr rtlCol="0"/>
          <a:lstStyle>
            <a:lvl1pPr algn="l">
              <a:defRPr/>
            </a:lvl1pPr>
          </a:lstStyle>
          <a:p>
            <a:pPr rtl="0"/>
            <a:endParaRPr lang="nl-NL" noProof="0" dirty="0"/>
          </a:p>
        </p:txBody>
      </p:sp>
      <p:sp>
        <p:nvSpPr>
          <p:cNvPr id="11" name="Tijdelijke aanduiding voor dia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1696644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1_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hthoek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8458200" y="607392"/>
            <a:ext cx="3161963" cy="1645920"/>
          </a:xfrm>
        </p:spPr>
        <p:txBody>
          <a:bodyPr rtlCol="0" anchor="b">
            <a:noAutofit/>
          </a:bodyPr>
          <a:lstStyle>
            <a:lvl1pPr algn="l" defTabSz="914400" rtl="0" eaLnBrk="1" latinLnBrk="0" hangingPunct="1">
              <a:lnSpc>
                <a:spcPct val="100000"/>
              </a:lnSpc>
              <a:spcBef>
                <a:spcPct val="0"/>
              </a:spcBef>
              <a:buNone/>
              <a:defRPr lang="en-US" sz="4800" b="0" kern="1200" cap="none" spc="0" baseline="0" dirty="0">
                <a:solidFill>
                  <a:schemeClr val="bg1"/>
                </a:solidFill>
                <a:effectLst/>
                <a:latin typeface="+mj-lt"/>
                <a:ea typeface="+mn-ea"/>
                <a:cs typeface="+mn-cs"/>
              </a:defRPr>
            </a:lvl1pPr>
          </a:lstStyle>
          <a:p>
            <a:pPr rtl="0"/>
            <a:r>
              <a:rPr lang="nl-NL" noProof="0"/>
              <a:t>Klik om stijl te bewerken</a:t>
            </a:r>
            <a:endParaRPr lang="nl-NL" noProof="0" dirty="0"/>
          </a:p>
        </p:txBody>
      </p:sp>
      <p:sp>
        <p:nvSpPr>
          <p:cNvPr id="3" name="Tijdelijke aanduiding voor inhoud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tekst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bg1">
                    <a:lumMod val="9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Klikken om de tekststijl van het model te bewerken</a:t>
            </a:r>
          </a:p>
        </p:txBody>
      </p:sp>
      <p:sp>
        <p:nvSpPr>
          <p:cNvPr id="8" name="Tijdelijke aanduiding voor datum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23806619-1C5E-4DB6-B886-FC84F9ED5B86}" type="datetime1">
              <a:rPr lang="nl-NL" noProof="0" smtClean="0"/>
              <a:t>7-7-2021</a:t>
            </a:fld>
            <a:endParaRPr lang="nl-NL" noProof="0" dirty="0"/>
          </a:p>
        </p:txBody>
      </p:sp>
      <p:sp>
        <p:nvSpPr>
          <p:cNvPr id="9" name="Tijdelijke aanduiding voor voettekst 8"/>
          <p:cNvSpPr>
            <a:spLocks noGrp="1"/>
          </p:cNvSpPr>
          <p:nvPr>
            <p:ph type="ftr" sz="quarter" idx="11"/>
          </p:nvPr>
        </p:nvSpPr>
        <p:spPr>
          <a:xfrm>
            <a:off x="685801" y="6035040"/>
            <a:ext cx="4584700" cy="365760"/>
          </a:xfrm>
        </p:spPr>
        <p:txBody>
          <a:bodyPr rtlCol="0"/>
          <a:lstStyle>
            <a:lvl1pPr algn="l">
              <a:defRPr/>
            </a:lvl1pPr>
          </a:lstStyle>
          <a:p>
            <a:pPr rtl="0"/>
            <a:endParaRPr lang="nl-NL" noProof="0" dirty="0"/>
          </a:p>
        </p:txBody>
      </p:sp>
      <p:sp>
        <p:nvSpPr>
          <p:cNvPr id="11" name="Tijdelijke aanduiding voor dia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15468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Afbeelding met bijschrift">
    <p:spTree>
      <p:nvGrpSpPr>
        <p:cNvPr id="1" name=""/>
        <p:cNvGrpSpPr/>
        <p:nvPr/>
      </p:nvGrpSpPr>
      <p:grpSpPr>
        <a:xfrm>
          <a:off x="0" y="0"/>
          <a:ext cx="0" cy="0"/>
          <a:chOff x="0" y="0"/>
          <a:chExt cx="0" cy="0"/>
        </a:xfrm>
      </p:grpSpPr>
      <p:sp>
        <p:nvSpPr>
          <p:cNvPr id="25" name="Rechthoek 24">
            <a:extLst>
              <a:ext uri="{FF2B5EF4-FFF2-40B4-BE49-F238E27FC236}">
                <a16:creationId xmlns:a16="http://schemas.microsoft.com/office/drawing/2014/main" id="{CD7A40E7-331A-409D-8385-D6893D1EA86A}"/>
              </a:ext>
            </a:extLst>
          </p:cNvPr>
          <p:cNvSpPr/>
          <p:nvPr userDrawn="1"/>
        </p:nvSpPr>
        <p:spPr>
          <a:xfrm>
            <a:off x="948394" y="941695"/>
            <a:ext cx="5452526" cy="497461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
        <p:nvSpPr>
          <p:cNvPr id="24" name="Tijdelijke aanduiding voor afbeelding 23">
            <a:extLst>
              <a:ext uri="{FF2B5EF4-FFF2-40B4-BE49-F238E27FC236}">
                <a16:creationId xmlns:a16="http://schemas.microsoft.com/office/drawing/2014/main" id="{75561E95-1FD2-4358-9E4C-3D2E929E4872}"/>
              </a:ext>
            </a:extLst>
          </p:cNvPr>
          <p:cNvSpPr>
            <a:spLocks noGrp="1"/>
          </p:cNvSpPr>
          <p:nvPr>
            <p:ph type="pic" sz="quarter" idx="14"/>
          </p:nvPr>
        </p:nvSpPr>
        <p:spPr>
          <a:xfrm>
            <a:off x="0" y="0"/>
            <a:ext cx="12192000" cy="6858000"/>
          </a:xfrm>
          <a:custGeom>
            <a:avLst/>
            <a:gdLst>
              <a:gd name="connsiteX0" fmla="*/ 948394 w 12192000"/>
              <a:gd name="connsiteY0" fmla="*/ 941695 h 6858000"/>
              <a:gd name="connsiteX1" fmla="*/ 948394 w 12192000"/>
              <a:gd name="connsiteY1" fmla="*/ 5916305 h 6858000"/>
              <a:gd name="connsiteX2" fmla="*/ 6400920 w 12192000"/>
              <a:gd name="connsiteY2" fmla="*/ 5916305 h 6858000"/>
              <a:gd name="connsiteX3" fmla="*/ 6400920 w 12192000"/>
              <a:gd name="connsiteY3" fmla="*/ 94169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48394" y="941695"/>
                </a:moveTo>
                <a:lnTo>
                  <a:pt x="948394" y="5916305"/>
                </a:lnTo>
                <a:lnTo>
                  <a:pt x="6400920" y="5916305"/>
                </a:lnTo>
                <a:lnTo>
                  <a:pt x="6400920" y="941695"/>
                </a:lnTo>
                <a:close/>
                <a:moveTo>
                  <a:pt x="0" y="0"/>
                </a:moveTo>
                <a:lnTo>
                  <a:pt x="12192000" y="0"/>
                </a:lnTo>
                <a:lnTo>
                  <a:pt x="12192000" y="6858000"/>
                </a:lnTo>
                <a:lnTo>
                  <a:pt x="0" y="6858000"/>
                </a:lnTo>
                <a:close/>
              </a:path>
            </a:pathLst>
          </a:custGeom>
          <a:solidFill>
            <a:schemeClr val="accent1">
              <a:lumMod val="60000"/>
              <a:lumOff val="40000"/>
            </a:schemeClr>
          </a:solidFill>
        </p:spPr>
        <p:txBody>
          <a:bodyPr wrap="square" rtlCol="0">
            <a:noAutofit/>
          </a:bodyPr>
          <a:lstStyle>
            <a:lvl1pPr marL="0" indent="0" algn="ctr">
              <a:buNone/>
              <a:defRPr/>
            </a:lvl1pPr>
          </a:lstStyle>
          <a:p>
            <a:pPr rtl="0"/>
            <a:r>
              <a:rPr lang="nl-NL" noProof="0"/>
              <a:t>Klik op het pictogram als u een afbeelding wilt toevoegen</a:t>
            </a:r>
            <a:endParaRPr lang="nl-NL" noProof="0" dirty="0"/>
          </a:p>
        </p:txBody>
      </p:sp>
      <p:sp>
        <p:nvSpPr>
          <p:cNvPr id="8" name="Tijdelijke aanduiding voor datum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A1E2AA57-793D-443A-A05D-4ACEC847DFF2}" type="datetime1">
              <a:rPr lang="nl-NL" noProof="0" smtClean="0"/>
              <a:t>7-7-2021</a:t>
            </a:fld>
            <a:endParaRPr lang="nl-NL" noProof="0" dirty="0"/>
          </a:p>
        </p:txBody>
      </p:sp>
      <p:sp>
        <p:nvSpPr>
          <p:cNvPr id="9" name="Tijdelijke aanduiding voor voettekst 8"/>
          <p:cNvSpPr>
            <a:spLocks noGrp="1"/>
          </p:cNvSpPr>
          <p:nvPr>
            <p:ph type="ftr" sz="quarter" idx="11"/>
          </p:nvPr>
        </p:nvSpPr>
        <p:spPr>
          <a:xfrm>
            <a:off x="685801" y="6035040"/>
            <a:ext cx="4584700" cy="365760"/>
          </a:xfrm>
        </p:spPr>
        <p:txBody>
          <a:bodyPr rtlCol="0"/>
          <a:lstStyle>
            <a:lvl1pPr algn="l">
              <a:defRPr/>
            </a:lvl1pPr>
          </a:lstStyle>
          <a:p>
            <a:pPr rtl="0"/>
            <a:endParaRPr lang="nl-NL" noProof="0" dirty="0"/>
          </a:p>
        </p:txBody>
      </p:sp>
      <p:sp>
        <p:nvSpPr>
          <p:cNvPr id="11" name="Tijdelijke aanduiding voor dia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nl-NL" noProof="0" smtClean="0"/>
              <a:t>‹nr.›</a:t>
            </a:fld>
            <a:endParaRPr lang="nl-NL" noProof="0" dirty="0"/>
          </a:p>
        </p:txBody>
      </p:sp>
      <p:sp>
        <p:nvSpPr>
          <p:cNvPr id="22" name="Tijdelijke aanduiding voor inhoud 3">
            <a:extLst>
              <a:ext uri="{FF2B5EF4-FFF2-40B4-BE49-F238E27FC236}">
                <a16:creationId xmlns:a16="http://schemas.microsoft.com/office/drawing/2014/main" id="{6E7077FF-6FAE-4A98-862F-3A2F931B9589}"/>
              </a:ext>
            </a:extLst>
          </p:cNvPr>
          <p:cNvSpPr>
            <a:spLocks noGrp="1"/>
          </p:cNvSpPr>
          <p:nvPr>
            <p:ph sz="half" idx="13"/>
          </p:nvPr>
        </p:nvSpPr>
        <p:spPr>
          <a:xfrm>
            <a:off x="1357950" y="2852792"/>
            <a:ext cx="4633415" cy="2572193"/>
          </a:xfrm>
        </p:spPr>
        <p:txBody>
          <a:bodyPr vert="horz" lIns="91440" tIns="45720" rIns="91440" bIns="45720" rtlCol="0">
            <a:normAutofit/>
          </a:bodyPr>
          <a:lstStyle>
            <a:lvl1pPr marL="0" indent="0">
              <a:buNone/>
              <a:defRPr>
                <a:solidFill>
                  <a:schemeClr val="bg1"/>
                </a:solidFill>
              </a:defRPr>
            </a:lvl1pPr>
          </a:lstStyle>
          <a:p>
            <a:pPr lvl="0" rtl="0"/>
            <a:r>
              <a:rPr lang="nl-NL" noProof="0"/>
              <a:t>Klikken om de tekststijl van het model te bewerken</a:t>
            </a:r>
          </a:p>
        </p:txBody>
      </p:sp>
      <p:sp>
        <p:nvSpPr>
          <p:cNvPr id="23" name="Rechthoek 22">
            <a:extLst>
              <a:ext uri="{FF2B5EF4-FFF2-40B4-BE49-F238E27FC236}">
                <a16:creationId xmlns:a16="http://schemas.microsoft.com/office/drawing/2014/main" id="{351E07B6-8D69-4F8A-9729-400511B37F8B}"/>
              </a:ext>
            </a:extLst>
          </p:cNvPr>
          <p:cNvSpPr/>
          <p:nvPr userDrawn="1"/>
        </p:nvSpPr>
        <p:spPr>
          <a:xfrm>
            <a:off x="1101715" y="1106424"/>
            <a:ext cx="5120640" cy="46451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
        <p:nvSpPr>
          <p:cNvPr id="2" name="Titel 1"/>
          <p:cNvSpPr>
            <a:spLocks noGrp="1"/>
          </p:cNvSpPr>
          <p:nvPr>
            <p:ph type="title"/>
          </p:nvPr>
        </p:nvSpPr>
        <p:spPr>
          <a:xfrm>
            <a:off x="1357950" y="1352804"/>
            <a:ext cx="4633415" cy="1333641"/>
          </a:xfrm>
        </p:spPr>
        <p:txBody>
          <a:bodyPr rtlCol="0" anchor="b">
            <a:normAutofit/>
          </a:bodyPr>
          <a:lstStyle>
            <a:lvl1pPr algn="l" defTabSz="914400" rtl="0" eaLnBrk="1" latinLnBrk="0" hangingPunct="1">
              <a:lnSpc>
                <a:spcPct val="100000"/>
              </a:lnSpc>
              <a:spcBef>
                <a:spcPct val="0"/>
              </a:spcBef>
              <a:buNone/>
              <a:defRPr lang="en-US" sz="4800" b="0" kern="1200" cap="none" spc="0" baseline="0" dirty="0">
                <a:solidFill>
                  <a:schemeClr val="bg1"/>
                </a:solidFill>
                <a:effectLst/>
                <a:latin typeface="+mj-lt"/>
                <a:ea typeface="+mn-ea"/>
                <a:cs typeface="+mn-cs"/>
              </a:defRPr>
            </a:lvl1pPr>
          </a:lstStyle>
          <a:p>
            <a:pPr rtl="0"/>
            <a:r>
              <a:rPr lang="nl-NL" noProof="0"/>
              <a:t>Klik om stijl te bewerken</a:t>
            </a:r>
            <a:endParaRPr lang="nl-NL" noProof="0" dirty="0"/>
          </a:p>
        </p:txBody>
      </p:sp>
    </p:spTree>
    <p:extLst>
      <p:ext uri="{BB962C8B-B14F-4D97-AF65-F5344CB8AC3E}">
        <p14:creationId xmlns:p14="http://schemas.microsoft.com/office/powerpoint/2010/main" val="2811138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jdelijke aanduiding voor afbeelding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nl-NL" noProof="0"/>
              <a:t>Klik op het pictogram als u een afbeelding wilt toevoegen</a:t>
            </a:r>
            <a:endParaRPr lang="nl-NL" noProof="0" dirty="0"/>
          </a:p>
        </p:txBody>
      </p:sp>
      <p:sp>
        <p:nvSpPr>
          <p:cNvPr id="5" name="Tijdelijke aanduiding voor datum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22DD914E-7115-4B61-BFBE-FC8C0ED2CF59}" type="datetime1">
              <a:rPr lang="nl-NL" noProof="0" smtClean="0"/>
              <a:t>7-7-2021</a:t>
            </a:fld>
            <a:endParaRPr lang="nl-NL" noProof="0" dirty="0"/>
          </a:p>
        </p:txBody>
      </p:sp>
      <p:sp>
        <p:nvSpPr>
          <p:cNvPr id="6" name="Tijdelijke aanduiding voor voettekst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nl-NL" noProof="0" dirty="0"/>
          </a:p>
        </p:txBody>
      </p:sp>
      <p:sp>
        <p:nvSpPr>
          <p:cNvPr id="7" name="Tijdelijke aanduiding voor dianummer 6"/>
          <p:cNvSpPr>
            <a:spLocks noGrp="1"/>
          </p:cNvSpPr>
          <p:nvPr>
            <p:ph type="sldNum" sz="quarter" idx="12"/>
          </p:nvPr>
        </p:nvSpPr>
        <p:spPr>
          <a:xfrm>
            <a:off x="10396728" y="6035040"/>
            <a:ext cx="1225296" cy="365760"/>
          </a:xfrm>
        </p:spPr>
        <p:txBody>
          <a:bodyPr rtlCol="0"/>
          <a:lstStyle/>
          <a:p>
            <a:pPr rtl="0"/>
            <a:fld id="{34B7E4EF-A1BD-40F4-AB7B-04F084DD991D}" type="slidenum">
              <a:rPr lang="nl-NL" noProof="0" smtClean="0"/>
              <a:t>‹nr.›</a:t>
            </a:fld>
            <a:endParaRPr lang="nl-NL" noProof="0" dirty="0"/>
          </a:p>
        </p:txBody>
      </p:sp>
      <p:sp>
        <p:nvSpPr>
          <p:cNvPr id="12" name="Rechthoek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nl-NL" noProof="0"/>
              <a:t>Klik om stijl te bewerken</a:t>
            </a:r>
            <a:endParaRPr lang="nl-NL" noProof="0" dirty="0"/>
          </a:p>
        </p:txBody>
      </p:sp>
      <p:sp>
        <p:nvSpPr>
          <p:cNvPr id="4" name="Tijdelijke aanduiding voor tekst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Klikken om de tekststijl van het model te bewerken</a:t>
            </a:r>
          </a:p>
        </p:txBody>
      </p:sp>
    </p:spTree>
    <p:extLst>
      <p:ext uri="{BB962C8B-B14F-4D97-AF65-F5344CB8AC3E}">
        <p14:creationId xmlns:p14="http://schemas.microsoft.com/office/powerpoint/2010/main" val="240100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hthoek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
        <p:nvSpPr>
          <p:cNvPr id="7" name="Rechthoek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hthoek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jdelijke aanduiding voor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nl-NL" noProof="0" dirty="0"/>
              <a:t>Klik om de titelstijl van het model te bewerken</a:t>
            </a:r>
          </a:p>
        </p:txBody>
      </p:sp>
      <p:sp>
        <p:nvSpPr>
          <p:cNvPr id="3" name="Tijdelijke aanduiding voor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4" name="Tijdelijke aanduiding voor datum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rtl="0"/>
            <a:fld id="{EEA15FFB-2556-4743-A0E1-F2ABA0D308ED}" type="datetime1">
              <a:rPr lang="nl-NL" noProof="0" smtClean="0"/>
              <a:t>7-7-2021</a:t>
            </a:fld>
            <a:endParaRPr lang="nl-NL" noProof="0" dirty="0"/>
          </a:p>
        </p:txBody>
      </p:sp>
      <p:sp>
        <p:nvSpPr>
          <p:cNvPr id="5" name="Tijdelijke aanduiding voor voettekst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pPr rtl="0"/>
            <a:endParaRPr lang="nl-NL" noProof="0" dirty="0"/>
          </a:p>
        </p:txBody>
      </p:sp>
      <p:sp>
        <p:nvSpPr>
          <p:cNvPr id="6" name="Tijdelijke aanduiding voor dia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rtl="0"/>
            <a:fld id="{34B7E4EF-A1BD-40F4-AB7B-04F084DD991D}" type="slidenum">
              <a:rPr lang="nl-NL" noProof="0" smtClean="0"/>
              <a:t>‹nr.›</a:t>
            </a:fld>
            <a:endParaRPr lang="nl-NL" noProof="0" dirty="0"/>
          </a:p>
        </p:txBody>
      </p:sp>
    </p:spTree>
    <p:extLst>
      <p:ext uri="{BB962C8B-B14F-4D97-AF65-F5344CB8AC3E}">
        <p14:creationId xmlns:p14="http://schemas.microsoft.com/office/powerpoint/2010/main" val="156042478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9" r:id="rId5"/>
    <p:sldLayoutId id="2147483730" r:id="rId6"/>
    <p:sldLayoutId id="2147483736" r:id="rId7"/>
    <p:sldLayoutId id="2147483737" r:id="rId8"/>
    <p:sldLayoutId id="2147483727" r:id="rId9"/>
    <p:sldLayoutId id="2147483741" r:id="rId10"/>
    <p:sldLayoutId id="2147483740" r:id="rId11"/>
    <p:sldLayoutId id="2147483728" r:id="rId12"/>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jpeg"/><Relationship Id="rId7" Type="http://schemas.microsoft.com/office/2017/06/relationships/model3d" Target="../media/model3d1.glb"/><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fif"/></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ideo" Target="https://www.youtube.com/embed/lgEa_0b8xOM?feature=oembed" TargetMode="External"/><Relationship Id="rId6" Type="http://schemas.openxmlformats.org/officeDocument/2006/relationships/image" Target="../media/image15.jpeg"/><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2.jpg"/><Relationship Id="rId4" Type="http://schemas.openxmlformats.org/officeDocument/2006/relationships/image" Target="../media/image21.jpg"/><Relationship Id="rId9" Type="http://schemas.microsoft.com/office/2007/relationships/diagramDrawing" Target="../diagrams/drawing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hthoek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1" name="Rechthoek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el 1">
            <a:extLst>
              <a:ext uri="{FF2B5EF4-FFF2-40B4-BE49-F238E27FC236}">
                <a16:creationId xmlns:a16="http://schemas.microsoft.com/office/drawing/2014/main" id="{01253F3E-E6E8-4DEE-A6F6-D6A88FD391E3}"/>
              </a:ext>
            </a:extLst>
          </p:cNvPr>
          <p:cNvSpPr>
            <a:spLocks noGrp="1"/>
          </p:cNvSpPr>
          <p:nvPr>
            <p:ph type="ctrTitle"/>
          </p:nvPr>
        </p:nvSpPr>
        <p:spPr>
          <a:xfrm>
            <a:off x="1769532" y="2091263"/>
            <a:ext cx="8652938" cy="2461504"/>
          </a:xfrm>
        </p:spPr>
        <p:txBody>
          <a:bodyPr rtlCol="0">
            <a:normAutofit/>
          </a:bodyPr>
          <a:lstStyle/>
          <a:p>
            <a:pPr rtl="0"/>
            <a:r>
              <a:rPr lang="nl-NL" dirty="0"/>
              <a:t>La </a:t>
            </a:r>
            <a:r>
              <a:rPr lang="nl-NL" dirty="0" err="1"/>
              <a:t>littérature</a:t>
            </a:r>
            <a:r>
              <a:rPr lang="nl-NL" dirty="0"/>
              <a:t> </a:t>
            </a:r>
            <a:r>
              <a:rPr lang="nl-NL" dirty="0" err="1"/>
              <a:t>française</a:t>
            </a:r>
            <a:endParaRPr lang="nl-NL" dirty="0"/>
          </a:p>
        </p:txBody>
      </p:sp>
      <p:sp>
        <p:nvSpPr>
          <p:cNvPr id="3" name="Subtitel 2">
            <a:extLst>
              <a:ext uri="{FF2B5EF4-FFF2-40B4-BE49-F238E27FC236}">
                <a16:creationId xmlns:a16="http://schemas.microsoft.com/office/drawing/2014/main" id="{1C954176-1A2D-47B9-B195-FB21407C0471}"/>
              </a:ext>
            </a:extLst>
          </p:cNvPr>
          <p:cNvSpPr>
            <a:spLocks noGrp="1"/>
          </p:cNvSpPr>
          <p:nvPr>
            <p:ph type="subTitle" idx="1"/>
          </p:nvPr>
        </p:nvSpPr>
        <p:spPr>
          <a:xfrm>
            <a:off x="1769532" y="4623127"/>
            <a:ext cx="8655200" cy="457201"/>
          </a:xfrm>
        </p:spPr>
        <p:txBody>
          <a:bodyPr rtlCol="0">
            <a:normAutofit/>
          </a:bodyPr>
          <a:lstStyle/>
          <a:p>
            <a:pPr rtl="0">
              <a:spcAft>
                <a:spcPts val="600"/>
              </a:spcAft>
            </a:pPr>
            <a:r>
              <a:rPr lang="nl-NL" sz="2400" dirty="0">
                <a:solidFill>
                  <a:schemeClr val="tx2">
                    <a:lumMod val="90000"/>
                  </a:schemeClr>
                </a:solidFill>
              </a:rPr>
              <a:t>Cours 1</a:t>
            </a:r>
          </a:p>
        </p:txBody>
      </p:sp>
      <p:sp>
        <p:nvSpPr>
          <p:cNvPr id="13" name="Rechthoek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317353540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Groep werkende personen">
            <a:extLst>
              <a:ext uri="{FF2B5EF4-FFF2-40B4-BE49-F238E27FC236}">
                <a16:creationId xmlns:a16="http://schemas.microsoft.com/office/drawing/2014/main" id="{FDC0A5F4-FE96-4D3A-A9D6-A76F32BA6429}"/>
              </a:ext>
            </a:extLst>
          </p:cNvPr>
          <p:cNvPicPr>
            <a:picLocks noGrp="1"/>
          </p:cNvPicPr>
          <p:nvPr>
            <p:ph sz="half" idx="1"/>
          </p:nvPr>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1743" y="247670"/>
            <a:ext cx="11725200" cy="6362659"/>
          </a:xfrm>
          <a:prstGeom prst="rect">
            <a:avLst/>
          </a:prstGeom>
          <a:blipFill dpi="0" rotWithShape="1">
            <a:blip r:embed="rId4">
              <a:alphaModFix amt="30000"/>
            </a:blip>
            <a:srcRect/>
            <a:stretch>
              <a:fillRect/>
            </a:stretch>
          </a:blipFill>
        </p:spPr>
      </p:pic>
      <p:sp>
        <p:nvSpPr>
          <p:cNvPr id="2" name="Titel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a:bodyPr>
          <a:lstStyle/>
          <a:p>
            <a:pPr rtl="0"/>
            <a:r>
              <a:rPr lang="nl-NL" b="1" dirty="0">
                <a:solidFill>
                  <a:schemeClr val="bg2">
                    <a:lumMod val="50000"/>
                  </a:schemeClr>
                </a:solidFill>
              </a:rPr>
              <a:t>Le planning</a:t>
            </a:r>
          </a:p>
        </p:txBody>
      </p:sp>
      <p:graphicFrame>
        <p:nvGraphicFramePr>
          <p:cNvPr id="5" name="Tijdelijke aanduiding voor inhoud 2" descr="SmartArt-object">
            <a:extLst>
              <a:ext uri="{FF2B5EF4-FFF2-40B4-BE49-F238E27FC236}">
                <a16:creationId xmlns:a16="http://schemas.microsoft.com/office/drawing/2014/main" id="{A1342CC9-B5BC-4EE6-A03F-6501ED7CC4CC}"/>
              </a:ext>
            </a:extLst>
          </p:cNvPr>
          <p:cNvGraphicFramePr>
            <a:graphicFrameLocks/>
          </p:cNvGraphicFramePr>
          <p:nvPr>
            <p:extLst>
              <p:ext uri="{D42A27DB-BD31-4B8C-83A1-F6EECF244321}">
                <p14:modId xmlns:p14="http://schemas.microsoft.com/office/powerpoint/2010/main" val="1988551955"/>
              </p:ext>
            </p:extLst>
          </p:nvPr>
        </p:nvGraphicFramePr>
        <p:xfrm>
          <a:off x="685799" y="2037524"/>
          <a:ext cx="10817088" cy="3530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730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20000"/>
          </a:blip>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386518-FDD3-471B-AF27-2B4927819B5E}"/>
              </a:ext>
            </a:extLst>
          </p:cNvPr>
          <p:cNvSpPr>
            <a:spLocks noGrp="1"/>
          </p:cNvSpPr>
          <p:nvPr>
            <p:ph type="title"/>
          </p:nvPr>
        </p:nvSpPr>
        <p:spPr/>
        <p:txBody>
          <a:bodyPr/>
          <a:lstStyle/>
          <a:p>
            <a:r>
              <a:rPr lang="nl-NL" b="1" dirty="0" err="1">
                <a:solidFill>
                  <a:srgbClr val="656580"/>
                </a:solidFill>
              </a:rPr>
              <a:t>Alexandre</a:t>
            </a:r>
            <a:r>
              <a:rPr lang="nl-NL" b="1" dirty="0">
                <a:solidFill>
                  <a:srgbClr val="656580"/>
                </a:solidFill>
              </a:rPr>
              <a:t> </a:t>
            </a:r>
            <a:r>
              <a:rPr lang="nl-NL" b="1" dirty="0" err="1">
                <a:solidFill>
                  <a:srgbClr val="656580"/>
                </a:solidFill>
              </a:rPr>
              <a:t>Dumas</a:t>
            </a:r>
            <a:r>
              <a:rPr lang="nl-NL" b="1" dirty="0">
                <a:solidFill>
                  <a:srgbClr val="656580"/>
                </a:solidFill>
              </a:rPr>
              <a:t> (</a:t>
            </a:r>
            <a:r>
              <a:rPr lang="nl-NL" b="1" dirty="0" err="1">
                <a:solidFill>
                  <a:srgbClr val="656580"/>
                </a:solidFill>
              </a:rPr>
              <a:t>père</a:t>
            </a:r>
            <a:r>
              <a:rPr lang="nl-NL" b="1" dirty="0">
                <a:solidFill>
                  <a:srgbClr val="656580"/>
                </a:solidFill>
              </a:rPr>
              <a:t>)</a:t>
            </a:r>
          </a:p>
        </p:txBody>
      </p:sp>
      <p:pic>
        <p:nvPicPr>
          <p:cNvPr id="5" name="Tijdelijke aanduiding voor inhoud 4">
            <a:extLst>
              <a:ext uri="{FF2B5EF4-FFF2-40B4-BE49-F238E27FC236}">
                <a16:creationId xmlns:a16="http://schemas.microsoft.com/office/drawing/2014/main" id="{E9DD7CF5-224A-48D7-A4F4-A970D09345C4}"/>
              </a:ext>
            </a:extLst>
          </p:cNvPr>
          <p:cNvPicPr>
            <a:picLocks noGrp="1" noChangeAspect="1"/>
          </p:cNvPicPr>
          <p:nvPr>
            <p:ph idx="1"/>
          </p:nvPr>
        </p:nvPicPr>
        <p:blipFill>
          <a:blip r:embed="rId4"/>
          <a:stretch>
            <a:fillRect/>
          </a:stretch>
        </p:blipFill>
        <p:spPr>
          <a:xfrm>
            <a:off x="7672937" y="1328394"/>
            <a:ext cx="2921593" cy="38496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E5B0C243-0D87-45BF-B19F-C64472CE0195}"/>
              </a:ext>
            </a:extLst>
          </p:cNvPr>
          <p:cNvSpPr txBox="1"/>
          <p:nvPr/>
        </p:nvSpPr>
        <p:spPr>
          <a:xfrm>
            <a:off x="1114634" y="2302686"/>
            <a:ext cx="5546470" cy="3139321"/>
          </a:xfrm>
          <a:prstGeom prst="rect">
            <a:avLst/>
          </a:prstGeom>
          <a:noFill/>
        </p:spPr>
        <p:txBody>
          <a:bodyPr wrap="square" rtlCol="0">
            <a:spAutoFit/>
          </a:bodyPr>
          <a:lstStyle/>
          <a:p>
            <a:pPr marL="285750" indent="-285750">
              <a:buFont typeface="Arial" panose="020B0604020202020204" pitchFamily="34" charset="0"/>
              <a:buChar char="•"/>
            </a:pPr>
            <a:r>
              <a:rPr lang="nl-NL" dirty="0"/>
              <a:t>1802 – 1870</a:t>
            </a:r>
          </a:p>
          <a:p>
            <a:pPr marL="285750" indent="-285750">
              <a:buFont typeface="Arial" panose="020B0604020202020204" pitchFamily="34" charset="0"/>
              <a:buChar char="•"/>
            </a:pPr>
            <a:r>
              <a:rPr lang="nl-NL" dirty="0"/>
              <a:t>Racisme </a:t>
            </a:r>
          </a:p>
          <a:p>
            <a:endParaRPr lang="nl-NL" dirty="0"/>
          </a:p>
          <a:p>
            <a:r>
              <a:rPr lang="fr-FR" dirty="0"/>
              <a:t>« Mon père était un mulâtre, mon grand-père était un nègre et mon arrière-grand-père était un singe. Vous voyez, Monsieur : ma famille commence où la vôtre finit »</a:t>
            </a:r>
          </a:p>
          <a:p>
            <a:endParaRPr lang="fr-FR" dirty="0"/>
          </a:p>
          <a:p>
            <a:pPr marL="285750" indent="-285750">
              <a:buFont typeface="Arial" panose="020B0604020202020204" pitchFamily="34" charset="0"/>
              <a:buChar char="•"/>
            </a:pPr>
            <a:r>
              <a:rPr lang="fr-FR" dirty="0"/>
              <a:t>Le roman-feuilleton (1830)</a:t>
            </a:r>
          </a:p>
          <a:p>
            <a:pPr marL="285750" indent="-285750">
              <a:buFont typeface="Arial" panose="020B0604020202020204" pitchFamily="34" charset="0"/>
              <a:buChar char="•"/>
            </a:pPr>
            <a:r>
              <a:rPr lang="fr-FR" dirty="0"/>
              <a:t>Exil à Bruxelles avec Victor Hugo 1851</a:t>
            </a:r>
          </a:p>
          <a:p>
            <a:pPr marL="285750" indent="-285750">
              <a:buFont typeface="Arial" panose="020B0604020202020204" pitchFamily="34" charset="0"/>
              <a:buChar char="•"/>
            </a:pPr>
            <a:r>
              <a:rPr lang="fr-FR" dirty="0"/>
              <a:t>Transfert au Panthéon (2002)</a:t>
            </a:r>
            <a:endParaRPr lang="nl-NL" dirty="0"/>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422949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mt="20000"/>
          </a:blip>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386518-FDD3-471B-AF27-2B4927819B5E}"/>
              </a:ext>
            </a:extLst>
          </p:cNvPr>
          <p:cNvSpPr>
            <a:spLocks noGrp="1"/>
          </p:cNvSpPr>
          <p:nvPr>
            <p:ph type="title"/>
          </p:nvPr>
        </p:nvSpPr>
        <p:spPr/>
        <p:txBody>
          <a:bodyPr/>
          <a:lstStyle/>
          <a:p>
            <a:r>
              <a:rPr lang="nl-NL" b="1" dirty="0" err="1">
                <a:solidFill>
                  <a:srgbClr val="656580"/>
                </a:solidFill>
              </a:rPr>
              <a:t>Révolution</a:t>
            </a:r>
            <a:r>
              <a:rPr lang="nl-NL" b="1" dirty="0">
                <a:solidFill>
                  <a:srgbClr val="656580"/>
                </a:solidFill>
              </a:rPr>
              <a:t> de 1848</a:t>
            </a:r>
          </a:p>
        </p:txBody>
      </p:sp>
      <p:pic>
        <p:nvPicPr>
          <p:cNvPr id="8" name="Afbeelding 7">
            <a:extLst>
              <a:ext uri="{FF2B5EF4-FFF2-40B4-BE49-F238E27FC236}">
                <a16:creationId xmlns:a16="http://schemas.microsoft.com/office/drawing/2014/main" id="{EA91749A-52A0-4625-8FB6-D26CBDA14110}"/>
              </a:ext>
            </a:extLst>
          </p:cNvPr>
          <p:cNvPicPr>
            <a:picLocks noChangeAspect="1"/>
          </p:cNvPicPr>
          <p:nvPr/>
        </p:nvPicPr>
        <p:blipFill>
          <a:blip r:embed="rId4"/>
          <a:stretch>
            <a:fillRect/>
          </a:stretch>
        </p:blipFill>
        <p:spPr>
          <a:xfrm>
            <a:off x="2359419" y="2014194"/>
            <a:ext cx="7473161" cy="3856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2811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Groep werkende personen">
            <a:extLst>
              <a:ext uri="{FF2B5EF4-FFF2-40B4-BE49-F238E27FC236}">
                <a16:creationId xmlns:a16="http://schemas.microsoft.com/office/drawing/2014/main" id="{FDC0A5F4-FE96-4D3A-A9D6-A76F32BA6429}"/>
              </a:ext>
            </a:extLst>
          </p:cNvPr>
          <p:cNvPicPr>
            <a:picLocks noGrp="1"/>
          </p:cNvPicPr>
          <p:nvPr>
            <p:ph sz="half" idx="1"/>
          </p:nvPr>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1743" y="247670"/>
            <a:ext cx="11725200" cy="6362659"/>
          </a:xfrm>
          <a:prstGeom prst="rect">
            <a:avLst/>
          </a:prstGeom>
          <a:blipFill dpi="0" rotWithShape="1">
            <a:blip r:embed="rId4">
              <a:alphaModFix amt="20000"/>
            </a:blip>
            <a:srcRect/>
            <a:stretch>
              <a:fillRect/>
            </a:stretch>
          </a:blipFill>
        </p:spPr>
      </p:pic>
      <p:sp>
        <p:nvSpPr>
          <p:cNvPr id="2" name="Titel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a:bodyPr>
          <a:lstStyle/>
          <a:p>
            <a:pPr rtl="0"/>
            <a:r>
              <a:rPr lang="nl-NL" b="1" dirty="0">
                <a:solidFill>
                  <a:schemeClr val="bg2">
                    <a:lumMod val="50000"/>
                  </a:schemeClr>
                </a:solidFill>
              </a:rPr>
              <a:t>Le </a:t>
            </a:r>
            <a:r>
              <a:rPr lang="nl-NL" b="1" dirty="0" err="1">
                <a:solidFill>
                  <a:schemeClr val="bg2">
                    <a:lumMod val="50000"/>
                  </a:schemeClr>
                </a:solidFill>
              </a:rPr>
              <a:t>Comte</a:t>
            </a:r>
            <a:r>
              <a:rPr lang="nl-NL" b="1" dirty="0">
                <a:solidFill>
                  <a:schemeClr val="bg2">
                    <a:lumMod val="50000"/>
                  </a:schemeClr>
                </a:solidFill>
              </a:rPr>
              <a:t> de Monte-</a:t>
            </a:r>
            <a:r>
              <a:rPr lang="nl-NL" b="1" dirty="0" err="1">
                <a:solidFill>
                  <a:schemeClr val="bg2">
                    <a:lumMod val="50000"/>
                  </a:schemeClr>
                </a:solidFill>
              </a:rPr>
              <a:t>Cristo</a:t>
            </a:r>
            <a:endParaRPr lang="nl-NL" b="1" dirty="0">
              <a:solidFill>
                <a:schemeClr val="bg2">
                  <a:lumMod val="50000"/>
                </a:schemeClr>
              </a:solidFill>
            </a:endParaRPr>
          </a:p>
        </p:txBody>
      </p:sp>
      <p:pic>
        <p:nvPicPr>
          <p:cNvPr id="5" name="Afbeelding 4">
            <a:extLst>
              <a:ext uri="{FF2B5EF4-FFF2-40B4-BE49-F238E27FC236}">
                <a16:creationId xmlns:a16="http://schemas.microsoft.com/office/drawing/2014/main" id="{3985F076-8385-46F0-80D8-C9915857F597}"/>
              </a:ext>
            </a:extLst>
          </p:cNvPr>
          <p:cNvPicPr>
            <a:picLocks noChangeAspect="1"/>
          </p:cNvPicPr>
          <p:nvPr/>
        </p:nvPicPr>
        <p:blipFill>
          <a:blip r:embed="rId5"/>
          <a:stretch>
            <a:fillRect/>
          </a:stretch>
        </p:blipFill>
        <p:spPr>
          <a:xfrm>
            <a:off x="8611539" y="1409978"/>
            <a:ext cx="2707219" cy="403804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kstvak 6">
            <a:extLst>
              <a:ext uri="{FF2B5EF4-FFF2-40B4-BE49-F238E27FC236}">
                <a16:creationId xmlns:a16="http://schemas.microsoft.com/office/drawing/2014/main" id="{7CAC2E96-2749-4405-AFF3-8EE353E7AC16}"/>
              </a:ext>
            </a:extLst>
          </p:cNvPr>
          <p:cNvSpPr txBox="1"/>
          <p:nvPr/>
        </p:nvSpPr>
        <p:spPr>
          <a:xfrm>
            <a:off x="1508426" y="2583013"/>
            <a:ext cx="4471883" cy="1477328"/>
          </a:xfrm>
          <a:prstGeom prst="rect">
            <a:avLst/>
          </a:prstGeom>
          <a:noFill/>
        </p:spPr>
        <p:txBody>
          <a:bodyPr wrap="square" rtlCol="0">
            <a:spAutoFit/>
          </a:bodyPr>
          <a:lstStyle/>
          <a:p>
            <a:pPr marL="285750" indent="-285750">
              <a:buFont typeface="Arial" panose="020B0604020202020204" pitchFamily="34" charset="0"/>
              <a:buChar char="•"/>
            </a:pPr>
            <a:r>
              <a:rPr lang="nl-NL" dirty="0"/>
              <a:t>Roman feuilleton</a:t>
            </a:r>
          </a:p>
          <a:p>
            <a:pPr marL="285750" indent="-285750">
              <a:buFont typeface="Arial" panose="020B0604020202020204" pitchFamily="34" charset="0"/>
              <a:buChar char="•"/>
            </a:pPr>
            <a:r>
              <a:rPr lang="nl-NL" dirty="0"/>
              <a:t>1844 – 1846</a:t>
            </a:r>
          </a:p>
          <a:p>
            <a:pPr marL="285750" indent="-285750">
              <a:buFont typeface="Arial" panose="020B0604020202020204" pitchFamily="34" charset="0"/>
              <a:buChar char="•"/>
            </a:pPr>
            <a:r>
              <a:rPr lang="nl-NL" dirty="0"/>
              <a:t>1889 pagina’s !!! (net zoveel als de eerste 5 delen van Harry Potter samen)</a:t>
            </a:r>
          </a:p>
          <a:p>
            <a:pPr marL="285750" indent="-285750">
              <a:buFont typeface="Arial" panose="020B0604020202020204" pitchFamily="34" charset="0"/>
              <a:buChar char="•"/>
            </a:pPr>
            <a:r>
              <a:rPr lang="nl-NL" dirty="0" err="1"/>
              <a:t>Thèmes</a:t>
            </a:r>
            <a:r>
              <a:rPr lang="nl-NL" dirty="0"/>
              <a:t> : </a:t>
            </a:r>
            <a:r>
              <a:rPr lang="nl-NL" b="1" dirty="0"/>
              <a:t>Vengeance</a:t>
            </a:r>
          </a:p>
        </p:txBody>
      </p:sp>
    </p:spTree>
    <p:extLst>
      <p:ext uri="{BB962C8B-B14F-4D97-AF65-F5344CB8AC3E}">
        <p14:creationId xmlns:p14="http://schemas.microsoft.com/office/powerpoint/2010/main" val="413170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20000"/>
          </a:blip>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386518-FDD3-471B-AF27-2B4927819B5E}"/>
              </a:ext>
            </a:extLst>
          </p:cNvPr>
          <p:cNvSpPr>
            <a:spLocks noGrp="1"/>
          </p:cNvSpPr>
          <p:nvPr>
            <p:ph type="title"/>
          </p:nvPr>
        </p:nvSpPr>
        <p:spPr/>
        <p:txBody>
          <a:bodyPr/>
          <a:lstStyle/>
          <a:p>
            <a:r>
              <a:rPr lang="nl-NL" b="1" dirty="0">
                <a:solidFill>
                  <a:srgbClr val="656580"/>
                </a:solidFill>
              </a:rPr>
              <a:t>Résumé I. – XIX.</a:t>
            </a:r>
          </a:p>
        </p:txBody>
      </p:sp>
      <p:pic>
        <p:nvPicPr>
          <p:cNvPr id="4" name="Afbeelding 3">
            <a:extLst>
              <a:ext uri="{FF2B5EF4-FFF2-40B4-BE49-F238E27FC236}">
                <a16:creationId xmlns:a16="http://schemas.microsoft.com/office/drawing/2014/main" id="{82BBD49C-745F-4125-AF6E-13D3D5DF6B23}"/>
              </a:ext>
            </a:extLst>
          </p:cNvPr>
          <p:cNvPicPr>
            <a:picLocks noChangeAspect="1"/>
          </p:cNvPicPr>
          <p:nvPr/>
        </p:nvPicPr>
        <p:blipFill>
          <a:blip r:embed="rId4"/>
          <a:stretch>
            <a:fillRect/>
          </a:stretch>
        </p:blipFill>
        <p:spPr>
          <a:xfrm>
            <a:off x="1468379" y="2014194"/>
            <a:ext cx="5879155" cy="39048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Afbeelding 5">
            <a:extLst>
              <a:ext uri="{FF2B5EF4-FFF2-40B4-BE49-F238E27FC236}">
                <a16:creationId xmlns:a16="http://schemas.microsoft.com/office/drawing/2014/main" id="{0E8F8AD6-CACC-480F-A0AC-7AE8E90BE560}"/>
              </a:ext>
            </a:extLst>
          </p:cNvPr>
          <p:cNvPicPr>
            <a:picLocks noChangeAspect="1"/>
          </p:cNvPicPr>
          <p:nvPr/>
        </p:nvPicPr>
        <p:blipFill>
          <a:blip r:embed="rId5"/>
          <a:stretch>
            <a:fillRect/>
          </a:stretch>
        </p:blipFill>
        <p:spPr>
          <a:xfrm>
            <a:off x="8578196" y="1328394"/>
            <a:ext cx="2196108" cy="3280493"/>
          </a:xfrm>
          <a:prstGeom prst="rect">
            <a:avLst/>
          </a:prstGeom>
        </p:spPr>
      </p:pic>
      <p:pic>
        <p:nvPicPr>
          <p:cNvPr id="9" name="Afbeelding 8">
            <a:extLst>
              <a:ext uri="{FF2B5EF4-FFF2-40B4-BE49-F238E27FC236}">
                <a16:creationId xmlns:a16="http://schemas.microsoft.com/office/drawing/2014/main" id="{51D82519-3BD8-43BA-A0F9-5EFD54062C2D}"/>
              </a:ext>
            </a:extLst>
          </p:cNvPr>
          <p:cNvPicPr>
            <a:picLocks noChangeAspect="1"/>
          </p:cNvPicPr>
          <p:nvPr/>
        </p:nvPicPr>
        <p:blipFill>
          <a:blip r:embed="rId6"/>
          <a:stretch>
            <a:fillRect/>
          </a:stretch>
        </p:blipFill>
        <p:spPr>
          <a:xfrm rot="20320241">
            <a:off x="9348221" y="4078334"/>
            <a:ext cx="2005342" cy="713146"/>
          </a:xfrm>
          <a:prstGeom prst="rect">
            <a:avLst/>
          </a:prstGeom>
        </p:spPr>
      </p:pic>
      <mc:AlternateContent xmlns:mc="http://schemas.openxmlformats.org/markup-compatibility/2006">
        <mc:Choice xmlns:am3d="http://schemas.microsoft.com/office/drawing/2017/model3d" Requires="am3d">
          <p:graphicFrame>
            <p:nvGraphicFramePr>
              <p:cNvPr id="10" name="3D-model 9" descr="Treasure chest">
                <a:extLst>
                  <a:ext uri="{FF2B5EF4-FFF2-40B4-BE49-F238E27FC236}">
                    <a16:creationId xmlns:a16="http://schemas.microsoft.com/office/drawing/2014/main" id="{4E953053-EF1B-4125-B105-2161DB58F59E}"/>
                  </a:ext>
                </a:extLst>
              </p:cNvPr>
              <p:cNvGraphicFramePr>
                <a:graphicFrameLocks noChangeAspect="1"/>
              </p:cNvGraphicFramePr>
              <p:nvPr>
                <p:extLst>
                  <p:ext uri="{D42A27DB-BD31-4B8C-83A1-F6EECF244321}">
                    <p14:modId xmlns:p14="http://schemas.microsoft.com/office/powerpoint/2010/main" val="4077983082"/>
                  </p:ext>
                </p:extLst>
              </p:nvPr>
            </p:nvGraphicFramePr>
            <p:xfrm>
              <a:off x="6415517" y="3709812"/>
              <a:ext cx="2900212" cy="2576910"/>
            </p:xfrm>
            <a:graphic>
              <a:graphicData uri="http://schemas.microsoft.com/office/drawing/2017/model3d">
                <am3d:model3d r:embed="rId7">
                  <am3d:spPr>
                    <a:xfrm>
                      <a:off x="0" y="0"/>
                      <a:ext cx="2900212" cy="2576910"/>
                    </a:xfrm>
                    <a:prstGeom prst="rect">
                      <a:avLst/>
                    </a:prstGeom>
                  </am3d:spPr>
                  <am3d:camera>
                    <am3d:pos x="0" y="0" z="64378123"/>
                    <am3d:up dx="0" dy="36000000" dz="0"/>
                    <am3d:lookAt x="0" y="0" z="0"/>
                    <am3d:perspective fov="2700000"/>
                  </am3d:camera>
                  <am3d:trans>
                    <am3d:meterPerModelUnit n="182686" d="1000000"/>
                    <am3d:preTrans dx="-44331" dy="-13174775" dz="0"/>
                    <am3d:scale>
                      <am3d:sx n="1000000" d="1000000"/>
                      <am3d:sy n="1000000" d="1000000"/>
                      <am3d:sz n="1000000" d="1000000"/>
                    </am3d:scale>
                    <am3d:rot ax="1431347" ay="-608010" az="-266957"/>
                    <am3d:postTrans dx="0" dy="0" dz="0"/>
                  </am3d:trans>
                  <am3d:raster rName="Office3DRenderer" rVer="16.0.8326">
                    <am3d:blip r:embed="rId8"/>
                  </am3d:raster>
                  <am3d:objViewport viewportSz="358485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3D-model 9" descr="Treasure chest">
                <a:extLst>
                  <a:ext uri="{FF2B5EF4-FFF2-40B4-BE49-F238E27FC236}">
                    <a16:creationId xmlns:a16="http://schemas.microsoft.com/office/drawing/2014/main" id="{4E953053-EF1B-4125-B105-2161DB58F59E}"/>
                  </a:ext>
                </a:extLst>
              </p:cNvPr>
              <p:cNvPicPr>
                <a:picLocks noGrp="1" noRot="1" noChangeAspect="1" noMove="1" noResize="1" noEditPoints="1" noAdjustHandles="1" noChangeArrowheads="1" noChangeShapeType="1" noCrop="1"/>
              </p:cNvPicPr>
              <p:nvPr/>
            </p:nvPicPr>
            <p:blipFill>
              <a:blip r:embed="rId8"/>
              <a:stretch>
                <a:fillRect/>
              </a:stretch>
            </p:blipFill>
            <p:spPr>
              <a:xfrm>
                <a:off x="6415517" y="3709812"/>
                <a:ext cx="2900212" cy="2576910"/>
              </a:xfrm>
              <a:prstGeom prst="rect">
                <a:avLst/>
              </a:prstGeom>
            </p:spPr>
          </p:pic>
        </mc:Fallback>
      </mc:AlternateContent>
      <p:sp>
        <p:nvSpPr>
          <p:cNvPr id="3" name="Tekstvak 2">
            <a:extLst>
              <a:ext uri="{FF2B5EF4-FFF2-40B4-BE49-F238E27FC236}">
                <a16:creationId xmlns:a16="http://schemas.microsoft.com/office/drawing/2014/main" id="{BCAEB2A5-BD2E-41FF-8862-CB5AB945A501}"/>
              </a:ext>
            </a:extLst>
          </p:cNvPr>
          <p:cNvSpPr txBox="1"/>
          <p:nvPr/>
        </p:nvSpPr>
        <p:spPr>
          <a:xfrm>
            <a:off x="5519057" y="5980487"/>
            <a:ext cx="3984172" cy="307777"/>
          </a:xfrm>
          <a:prstGeom prst="rect">
            <a:avLst/>
          </a:prstGeom>
          <a:noFill/>
        </p:spPr>
        <p:txBody>
          <a:bodyPr wrap="square" rtlCol="0">
            <a:spAutoFit/>
          </a:bodyPr>
          <a:lstStyle/>
          <a:p>
            <a:r>
              <a:rPr lang="nl-NL" sz="1400" dirty="0" err="1"/>
              <a:t>photo</a:t>
            </a:r>
            <a:r>
              <a:rPr lang="nl-NL" sz="1400" dirty="0"/>
              <a:t> par Philippe </a:t>
            </a:r>
            <a:r>
              <a:rPr lang="nl-NL" sz="1400" dirty="0" err="1"/>
              <a:t>Alès</a:t>
            </a:r>
            <a:endParaRPr lang="nl-NL" sz="1400" dirty="0"/>
          </a:p>
        </p:txBody>
      </p:sp>
    </p:spTree>
    <p:extLst>
      <p:ext uri="{BB962C8B-B14F-4D97-AF65-F5344CB8AC3E}">
        <p14:creationId xmlns:p14="http://schemas.microsoft.com/office/powerpoint/2010/main" val="4258962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20000"/>
          </a:blip>
          <a:stretch>
            <a:fillRect/>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FABE0F0-E66B-46C5-9D63-8C9BB99EEEFF}"/>
              </a:ext>
            </a:extLst>
          </p:cNvPr>
          <p:cNvSpPr txBox="1"/>
          <p:nvPr/>
        </p:nvSpPr>
        <p:spPr>
          <a:xfrm>
            <a:off x="747538" y="480562"/>
            <a:ext cx="9871515" cy="3762568"/>
          </a:xfrm>
          <a:prstGeom prst="rect">
            <a:avLst/>
          </a:prstGeom>
          <a:noFill/>
        </p:spPr>
        <p:txBody>
          <a:bodyPr wrap="square" numCol="1" rtlCol="0">
            <a:spAutoFit/>
          </a:bodyPr>
          <a:lstStyle/>
          <a:p>
            <a:endParaRPr lang="fr-FR" sz="1050" dirty="0"/>
          </a:p>
          <a:p>
            <a:r>
              <a:rPr lang="fr-FR" sz="4800" b="1" dirty="0">
                <a:solidFill>
                  <a:srgbClr val="656580"/>
                </a:solidFill>
              </a:rPr>
              <a:t>XX : Le Cimetière du Château d’If</a:t>
            </a:r>
          </a:p>
          <a:p>
            <a:endParaRPr lang="fr-FR" dirty="0"/>
          </a:p>
          <a:p>
            <a:endParaRPr lang="fr-FR" dirty="0"/>
          </a:p>
          <a:p>
            <a:endParaRPr lang="fr-FR" dirty="0"/>
          </a:p>
          <a:p>
            <a:r>
              <a:rPr lang="fr-FR" dirty="0"/>
              <a:t>Lisez dans le chapitre 20 le passage suivant :</a:t>
            </a:r>
          </a:p>
          <a:p>
            <a:endParaRPr lang="fr-FR" dirty="0"/>
          </a:p>
          <a:p>
            <a:endParaRPr lang="fr-FR" dirty="0"/>
          </a:p>
          <a:p>
            <a:r>
              <a:rPr lang="fr-FR" dirty="0"/>
              <a:t>« On s’arrêta à la porte, le pas était double. Dantès devina que c’étaient les deux fossoyeurs qui le venaient chercher. Ce soupçon se changea en certitude, quand il entendit le bruit qu’ils faisaient en déposant la civière.</a:t>
            </a:r>
          </a:p>
          <a:p>
            <a:r>
              <a:rPr lang="fr-FR" dirty="0"/>
              <a:t>[…]</a:t>
            </a:r>
          </a:p>
          <a:p>
            <a:r>
              <a:rPr lang="fr-FR" dirty="0"/>
              <a:t>La mer est le cimetière du château d’If. »</a:t>
            </a:r>
            <a:endParaRPr lang="nl-NL" dirty="0"/>
          </a:p>
        </p:txBody>
      </p:sp>
      <p:sp>
        <p:nvSpPr>
          <p:cNvPr id="8" name="Tekstvak 7">
            <a:extLst>
              <a:ext uri="{FF2B5EF4-FFF2-40B4-BE49-F238E27FC236}">
                <a16:creationId xmlns:a16="http://schemas.microsoft.com/office/drawing/2014/main" id="{55F6964A-4FEE-4509-8CE1-F081C6A03CBC}"/>
              </a:ext>
            </a:extLst>
          </p:cNvPr>
          <p:cNvSpPr txBox="1"/>
          <p:nvPr/>
        </p:nvSpPr>
        <p:spPr>
          <a:xfrm>
            <a:off x="4618722" y="4765559"/>
            <a:ext cx="6440846" cy="1477328"/>
          </a:xfrm>
          <a:prstGeom prst="rect">
            <a:avLst/>
          </a:prstGeom>
          <a:noFill/>
        </p:spPr>
        <p:txBody>
          <a:bodyPr wrap="square" rtlCol="0">
            <a:spAutoFit/>
          </a:bodyPr>
          <a:lstStyle/>
          <a:p>
            <a:pPr marL="285750" indent="-285750">
              <a:buFont typeface="Arial" panose="020B0604020202020204" pitchFamily="34" charset="0"/>
              <a:buChar char="•"/>
            </a:pPr>
            <a:r>
              <a:rPr lang="nl-NL" dirty="0"/>
              <a:t>Wat gebeurt er in dit hoofdstuk? (Wie, Wat, Waar, Hoe, Waarom)</a:t>
            </a:r>
            <a:br>
              <a:rPr lang="nl-NL" dirty="0"/>
            </a:br>
            <a:r>
              <a:rPr lang="nl-NL" dirty="0"/>
              <a:t>Schrijf het op in je eigen woorden. (ongeveer 40-50 woorden)</a:t>
            </a:r>
          </a:p>
          <a:p>
            <a:pPr marL="285750" indent="-285750">
              <a:buFont typeface="Arial" panose="020B0604020202020204" pitchFamily="34" charset="0"/>
              <a:buChar char="•"/>
            </a:pPr>
            <a:r>
              <a:rPr lang="nl-NL" dirty="0"/>
              <a:t>Voordat je gaat vragen wat iets betekend, schrijf de woorden eerst op in je schrift.</a:t>
            </a:r>
          </a:p>
          <a:p>
            <a:endParaRPr lang="nl-NL" dirty="0"/>
          </a:p>
        </p:txBody>
      </p:sp>
    </p:spTree>
    <p:extLst>
      <p:ext uri="{BB962C8B-B14F-4D97-AF65-F5344CB8AC3E}">
        <p14:creationId xmlns:p14="http://schemas.microsoft.com/office/powerpoint/2010/main" val="28450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mt="20000"/>
          </a:blip>
          <a:stretch>
            <a:fillRect/>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FABE0F0-E66B-46C5-9D63-8C9BB99EEEFF}"/>
              </a:ext>
            </a:extLst>
          </p:cNvPr>
          <p:cNvSpPr txBox="1"/>
          <p:nvPr/>
        </p:nvSpPr>
        <p:spPr>
          <a:xfrm>
            <a:off x="747538" y="480562"/>
            <a:ext cx="9871515" cy="2377574"/>
          </a:xfrm>
          <a:prstGeom prst="rect">
            <a:avLst/>
          </a:prstGeom>
          <a:noFill/>
        </p:spPr>
        <p:txBody>
          <a:bodyPr wrap="square" numCol="1" rtlCol="0">
            <a:spAutoFit/>
          </a:bodyPr>
          <a:lstStyle/>
          <a:p>
            <a:endParaRPr lang="fr-FR" sz="1050" dirty="0"/>
          </a:p>
          <a:p>
            <a:r>
              <a:rPr lang="fr-FR" sz="4800" b="1" dirty="0">
                <a:solidFill>
                  <a:srgbClr val="656580"/>
                </a:solidFill>
              </a:rPr>
              <a:t>XX : Le Cimetière du Château d’If</a:t>
            </a:r>
          </a:p>
          <a:p>
            <a:endParaRPr lang="fr-FR" dirty="0"/>
          </a:p>
          <a:p>
            <a:endParaRPr lang="fr-FR" dirty="0"/>
          </a:p>
          <a:p>
            <a:endParaRPr lang="fr-FR" dirty="0"/>
          </a:p>
          <a:p>
            <a:r>
              <a:rPr lang="fr-FR" dirty="0"/>
              <a:t>Lees de </a:t>
            </a:r>
            <a:r>
              <a:rPr lang="fr-FR" dirty="0" err="1"/>
              <a:t>tekst</a:t>
            </a:r>
            <a:r>
              <a:rPr lang="fr-FR" dirty="0"/>
              <a:t> </a:t>
            </a:r>
            <a:r>
              <a:rPr lang="fr-FR" dirty="0" err="1"/>
              <a:t>nog</a:t>
            </a:r>
            <a:r>
              <a:rPr lang="fr-FR" dirty="0"/>
              <a:t> </a:t>
            </a:r>
            <a:r>
              <a:rPr lang="fr-FR" dirty="0" err="1"/>
              <a:t>een</a:t>
            </a:r>
            <a:r>
              <a:rPr lang="fr-FR" dirty="0"/>
              <a:t> </a:t>
            </a:r>
            <a:r>
              <a:rPr lang="fr-FR" dirty="0" err="1"/>
              <a:t>keer</a:t>
            </a:r>
            <a:r>
              <a:rPr lang="fr-FR" dirty="0"/>
              <a:t>, maar </a:t>
            </a:r>
            <a:r>
              <a:rPr lang="fr-FR" dirty="0" err="1"/>
              <a:t>probeer</a:t>
            </a:r>
            <a:r>
              <a:rPr lang="fr-FR" dirty="0"/>
              <a:t> nu </a:t>
            </a:r>
            <a:r>
              <a:rPr lang="fr-FR" dirty="0" err="1"/>
              <a:t>doelgericht</a:t>
            </a:r>
            <a:r>
              <a:rPr lang="fr-FR" dirty="0"/>
              <a:t> te </a:t>
            </a:r>
            <a:r>
              <a:rPr lang="fr-FR" dirty="0" err="1"/>
              <a:t>lezen</a:t>
            </a:r>
            <a:r>
              <a:rPr lang="fr-FR" dirty="0"/>
              <a:t> : de </a:t>
            </a:r>
            <a:r>
              <a:rPr lang="fr-FR" dirty="0" err="1"/>
              <a:t>tekst</a:t>
            </a:r>
            <a:r>
              <a:rPr lang="fr-FR" dirty="0"/>
              <a:t> ‘</a:t>
            </a:r>
            <a:r>
              <a:rPr lang="fr-FR" dirty="0" err="1"/>
              <a:t>scannen</a:t>
            </a:r>
            <a:r>
              <a:rPr lang="fr-FR" dirty="0"/>
              <a:t>’, op </a:t>
            </a:r>
            <a:r>
              <a:rPr lang="fr-FR" dirty="0" err="1"/>
              <a:t>zoek</a:t>
            </a:r>
            <a:r>
              <a:rPr lang="fr-FR" dirty="0"/>
              <a:t> </a:t>
            </a:r>
            <a:r>
              <a:rPr lang="fr-FR" dirty="0" err="1"/>
              <a:t>naar</a:t>
            </a:r>
            <a:r>
              <a:rPr lang="fr-FR" dirty="0"/>
              <a:t> de </a:t>
            </a:r>
            <a:r>
              <a:rPr lang="fr-FR" dirty="0" err="1"/>
              <a:t>antwoorden</a:t>
            </a:r>
            <a:r>
              <a:rPr lang="fr-FR" dirty="0"/>
              <a:t> op de </a:t>
            </a:r>
            <a:r>
              <a:rPr lang="fr-FR" dirty="0" err="1"/>
              <a:t>volgende</a:t>
            </a:r>
            <a:r>
              <a:rPr lang="fr-FR" dirty="0"/>
              <a:t> </a:t>
            </a:r>
            <a:r>
              <a:rPr lang="fr-FR" dirty="0" err="1"/>
              <a:t>vragen</a:t>
            </a:r>
            <a:r>
              <a:rPr lang="fr-FR" dirty="0"/>
              <a:t> :</a:t>
            </a:r>
            <a:endParaRPr lang="nl-NL" dirty="0"/>
          </a:p>
        </p:txBody>
      </p:sp>
      <p:sp>
        <p:nvSpPr>
          <p:cNvPr id="8" name="Tekstvak 7">
            <a:extLst>
              <a:ext uri="{FF2B5EF4-FFF2-40B4-BE49-F238E27FC236}">
                <a16:creationId xmlns:a16="http://schemas.microsoft.com/office/drawing/2014/main" id="{55F6964A-4FEE-4509-8CE1-F081C6A03CBC}"/>
              </a:ext>
            </a:extLst>
          </p:cNvPr>
          <p:cNvSpPr txBox="1"/>
          <p:nvPr/>
        </p:nvSpPr>
        <p:spPr>
          <a:xfrm>
            <a:off x="1842150" y="3261201"/>
            <a:ext cx="8309692" cy="1477328"/>
          </a:xfrm>
          <a:prstGeom prst="rect">
            <a:avLst/>
          </a:prstGeom>
          <a:noFill/>
        </p:spPr>
        <p:txBody>
          <a:bodyPr wrap="square" rtlCol="0">
            <a:spAutoFit/>
          </a:bodyPr>
          <a:lstStyle/>
          <a:p>
            <a:pPr marL="285750" indent="-285750">
              <a:buFont typeface="Arial" panose="020B0604020202020204" pitchFamily="34" charset="0"/>
              <a:buChar char="•"/>
            </a:pPr>
            <a:r>
              <a:rPr lang="nl-NL" dirty="0"/>
              <a:t>Welke manier van vragen stellen wordt hier gebruikt ?</a:t>
            </a:r>
          </a:p>
          <a:p>
            <a:pPr marL="285750" indent="-285750">
              <a:buFont typeface="Arial" panose="020B0604020202020204" pitchFamily="34" charset="0"/>
              <a:buChar char="•"/>
            </a:pPr>
            <a:r>
              <a:rPr lang="nl-NL" dirty="0"/>
              <a:t>Kom je signaalwoorden tegen ? Wat is het verband ?</a:t>
            </a:r>
            <a:br>
              <a:rPr lang="nl-NL" dirty="0"/>
            </a:br>
            <a:r>
              <a:rPr lang="nl-NL" dirty="0"/>
              <a:t>Ex : </a:t>
            </a:r>
            <a:r>
              <a:rPr lang="fr-FR" dirty="0"/>
              <a:t>« Les porteurs firent une vingtaine de pas, </a:t>
            </a:r>
            <a:r>
              <a:rPr lang="fr-FR" u="sng" dirty="0"/>
              <a:t>puis</a:t>
            </a:r>
            <a:r>
              <a:rPr lang="fr-FR" dirty="0"/>
              <a:t> ils s’arrêtèrent »      </a:t>
            </a:r>
            <a:r>
              <a:rPr lang="fr-FR" dirty="0" err="1"/>
              <a:t>Verband</a:t>
            </a:r>
            <a:r>
              <a:rPr lang="fr-FR" dirty="0"/>
              <a:t> = </a:t>
            </a:r>
            <a:r>
              <a:rPr lang="fr-FR" dirty="0" err="1"/>
              <a:t>tijd</a:t>
            </a:r>
            <a:endParaRPr lang="fr-FR" dirty="0"/>
          </a:p>
          <a:p>
            <a:pPr marL="285750" indent="-285750">
              <a:buFont typeface="Arial" panose="020B0604020202020204" pitchFamily="34" charset="0"/>
              <a:buChar char="•"/>
            </a:pPr>
            <a:r>
              <a:rPr lang="fr-FR" dirty="0" err="1"/>
              <a:t>Welke</a:t>
            </a:r>
            <a:r>
              <a:rPr lang="fr-FR" dirty="0"/>
              <a:t> </a:t>
            </a:r>
            <a:r>
              <a:rPr lang="fr-FR" dirty="0" err="1"/>
              <a:t>tijden</a:t>
            </a:r>
            <a:r>
              <a:rPr lang="fr-FR" dirty="0"/>
              <a:t> van </a:t>
            </a:r>
            <a:r>
              <a:rPr lang="fr-FR" dirty="0" err="1"/>
              <a:t>werkwoorden</a:t>
            </a:r>
            <a:r>
              <a:rPr lang="fr-FR" dirty="0"/>
              <a:t> </a:t>
            </a:r>
            <a:r>
              <a:rPr lang="fr-FR" dirty="0" err="1"/>
              <a:t>herken</a:t>
            </a:r>
            <a:r>
              <a:rPr lang="fr-FR" dirty="0"/>
              <a:t> je ? (Tip : </a:t>
            </a:r>
            <a:r>
              <a:rPr lang="fr-FR" dirty="0" err="1"/>
              <a:t>gebruik</a:t>
            </a:r>
            <a:r>
              <a:rPr lang="fr-FR" dirty="0"/>
              <a:t> de lexique </a:t>
            </a:r>
            <a:r>
              <a:rPr lang="fr-FR" dirty="0" err="1"/>
              <a:t>achterin</a:t>
            </a:r>
            <a:r>
              <a:rPr lang="fr-FR" dirty="0"/>
              <a:t> je </a:t>
            </a:r>
            <a:r>
              <a:rPr lang="fr-FR" dirty="0" err="1"/>
              <a:t>boek</a:t>
            </a:r>
            <a:r>
              <a:rPr lang="fr-FR" dirty="0"/>
              <a:t>) </a:t>
            </a:r>
            <a:endParaRPr lang="nl-NL" dirty="0"/>
          </a:p>
          <a:p>
            <a:endParaRPr lang="nl-NL" dirty="0"/>
          </a:p>
        </p:txBody>
      </p:sp>
    </p:spTree>
    <p:extLst>
      <p:ext uri="{BB962C8B-B14F-4D97-AF65-F5344CB8AC3E}">
        <p14:creationId xmlns:p14="http://schemas.microsoft.com/office/powerpoint/2010/main" val="81387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alphaModFix amt="20000"/>
          </a:blip>
          <a:stretch>
            <a:fillRect/>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FABE0F0-E66B-46C5-9D63-8C9BB99EEEFF}"/>
              </a:ext>
            </a:extLst>
          </p:cNvPr>
          <p:cNvSpPr txBox="1"/>
          <p:nvPr/>
        </p:nvSpPr>
        <p:spPr>
          <a:xfrm>
            <a:off x="747538" y="480562"/>
            <a:ext cx="9871515" cy="992579"/>
          </a:xfrm>
          <a:prstGeom prst="rect">
            <a:avLst/>
          </a:prstGeom>
          <a:noFill/>
        </p:spPr>
        <p:txBody>
          <a:bodyPr wrap="square" numCol="1" rtlCol="0">
            <a:spAutoFit/>
          </a:bodyPr>
          <a:lstStyle/>
          <a:p>
            <a:endParaRPr lang="fr-FR" sz="1050" dirty="0"/>
          </a:p>
          <a:p>
            <a:r>
              <a:rPr lang="fr-FR" sz="4800" b="1" dirty="0">
                <a:solidFill>
                  <a:srgbClr val="656580"/>
                </a:solidFill>
              </a:rPr>
              <a:t>XX : Le Cimetière du Château d’If</a:t>
            </a:r>
          </a:p>
        </p:txBody>
      </p:sp>
      <p:sp>
        <p:nvSpPr>
          <p:cNvPr id="8" name="Tekstvak 7">
            <a:extLst>
              <a:ext uri="{FF2B5EF4-FFF2-40B4-BE49-F238E27FC236}">
                <a16:creationId xmlns:a16="http://schemas.microsoft.com/office/drawing/2014/main" id="{55F6964A-4FEE-4509-8CE1-F081C6A03CBC}"/>
              </a:ext>
            </a:extLst>
          </p:cNvPr>
          <p:cNvSpPr txBox="1"/>
          <p:nvPr/>
        </p:nvSpPr>
        <p:spPr>
          <a:xfrm>
            <a:off x="2040158" y="1987897"/>
            <a:ext cx="8309692" cy="1200329"/>
          </a:xfrm>
          <a:prstGeom prst="rect">
            <a:avLst/>
          </a:prstGeom>
          <a:noFill/>
        </p:spPr>
        <p:txBody>
          <a:bodyPr wrap="square" rtlCol="0">
            <a:spAutoFit/>
          </a:bodyPr>
          <a:lstStyle/>
          <a:p>
            <a:pPr marL="285750" indent="-285750">
              <a:buFont typeface="Arial" panose="020B0604020202020204" pitchFamily="34" charset="0"/>
              <a:buChar char="•"/>
            </a:pPr>
            <a:r>
              <a:rPr lang="nl-NL" dirty="0"/>
              <a:t>Vragend uitgesproken / Est-</a:t>
            </a:r>
            <a:r>
              <a:rPr lang="nl-NL" dirty="0" err="1"/>
              <a:t>ce</a:t>
            </a:r>
            <a:r>
              <a:rPr lang="nl-NL" dirty="0"/>
              <a:t> que / Inversie / Vraagwoord + </a:t>
            </a:r>
            <a:r>
              <a:rPr lang="nl-NL" dirty="0" err="1"/>
              <a:t>est-ce</a:t>
            </a:r>
            <a:r>
              <a:rPr lang="nl-NL" dirty="0"/>
              <a:t> que</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fr-FR" dirty="0" err="1"/>
              <a:t>elke</a:t>
            </a:r>
            <a:r>
              <a:rPr lang="fr-FR" dirty="0"/>
              <a:t> </a:t>
            </a:r>
            <a:r>
              <a:rPr lang="fr-FR" dirty="0" err="1"/>
              <a:t>tijden</a:t>
            </a:r>
            <a:r>
              <a:rPr lang="fr-FR" dirty="0"/>
              <a:t> van </a:t>
            </a:r>
            <a:r>
              <a:rPr lang="fr-FR" dirty="0" err="1"/>
              <a:t>werkwoorden</a:t>
            </a:r>
            <a:r>
              <a:rPr lang="fr-FR" dirty="0"/>
              <a:t> </a:t>
            </a:r>
            <a:r>
              <a:rPr lang="fr-FR" dirty="0" err="1"/>
              <a:t>herken</a:t>
            </a:r>
            <a:r>
              <a:rPr lang="fr-FR" dirty="0"/>
              <a:t> je ? (Tip : </a:t>
            </a:r>
            <a:r>
              <a:rPr lang="fr-FR" dirty="0" err="1"/>
              <a:t>gebruik</a:t>
            </a:r>
            <a:r>
              <a:rPr lang="fr-FR" dirty="0"/>
              <a:t> de lexique </a:t>
            </a:r>
            <a:r>
              <a:rPr lang="fr-FR" dirty="0" err="1"/>
              <a:t>achterin</a:t>
            </a:r>
            <a:r>
              <a:rPr lang="fr-FR" dirty="0"/>
              <a:t> je </a:t>
            </a:r>
            <a:r>
              <a:rPr lang="fr-FR" dirty="0" err="1"/>
              <a:t>boek</a:t>
            </a:r>
            <a:r>
              <a:rPr lang="fr-FR" dirty="0"/>
              <a:t>) </a:t>
            </a:r>
            <a:endParaRPr lang="nl-NL" dirty="0"/>
          </a:p>
          <a:p>
            <a:endParaRPr lang="nl-NL" dirty="0"/>
          </a:p>
        </p:txBody>
      </p:sp>
      <p:graphicFrame>
        <p:nvGraphicFramePr>
          <p:cNvPr id="2" name="Tabel 3">
            <a:extLst>
              <a:ext uri="{FF2B5EF4-FFF2-40B4-BE49-F238E27FC236}">
                <a16:creationId xmlns:a16="http://schemas.microsoft.com/office/drawing/2014/main" id="{C61D7178-3D7D-4DE3-80F8-686851270BBF}"/>
              </a:ext>
            </a:extLst>
          </p:cNvPr>
          <p:cNvGraphicFramePr>
            <a:graphicFrameLocks noGrp="1"/>
          </p:cNvGraphicFramePr>
          <p:nvPr>
            <p:extLst>
              <p:ext uri="{D42A27DB-BD31-4B8C-83A1-F6EECF244321}">
                <p14:modId xmlns:p14="http://schemas.microsoft.com/office/powerpoint/2010/main" val="3150238738"/>
              </p:ext>
            </p:extLst>
          </p:nvPr>
        </p:nvGraphicFramePr>
        <p:xfrm>
          <a:off x="2408734" y="2528443"/>
          <a:ext cx="8128000" cy="2050232"/>
        </p:xfrm>
        <a:graphic>
          <a:graphicData uri="http://schemas.openxmlformats.org/drawingml/2006/table">
            <a:tbl>
              <a:tblPr firstRow="1" bandRow="1">
                <a:tableStyleId>{85BE263C-DBD7-4A20-BB59-AAB30ACAA65A}</a:tableStyleId>
              </a:tblPr>
              <a:tblGrid>
                <a:gridCol w="4064000">
                  <a:extLst>
                    <a:ext uri="{9D8B030D-6E8A-4147-A177-3AD203B41FA5}">
                      <a16:colId xmlns:a16="http://schemas.microsoft.com/office/drawing/2014/main" val="1250871999"/>
                    </a:ext>
                  </a:extLst>
                </a:gridCol>
                <a:gridCol w="4064000">
                  <a:extLst>
                    <a:ext uri="{9D8B030D-6E8A-4147-A177-3AD203B41FA5}">
                      <a16:colId xmlns:a16="http://schemas.microsoft.com/office/drawing/2014/main" val="2828680989"/>
                    </a:ext>
                  </a:extLst>
                </a:gridCol>
              </a:tblGrid>
              <a:tr h="414589">
                <a:tc>
                  <a:txBody>
                    <a:bodyPr/>
                    <a:lstStyle/>
                    <a:p>
                      <a:pPr algn="ctr"/>
                      <a:r>
                        <a:rPr lang="nl-NL" dirty="0"/>
                        <a:t>Signaalwoord</a:t>
                      </a:r>
                    </a:p>
                  </a:txBody>
                  <a:tcPr>
                    <a:lnR w="12700" cap="flat" cmpd="sng" algn="ctr">
                      <a:solidFill>
                        <a:schemeClr val="tx1"/>
                      </a:solidFill>
                      <a:prstDash val="solid"/>
                      <a:round/>
                      <a:headEnd type="none" w="med" len="med"/>
                      <a:tailEnd type="none" w="med" len="med"/>
                    </a:lnR>
                  </a:tcPr>
                </a:tc>
                <a:tc>
                  <a:txBody>
                    <a:bodyPr/>
                    <a:lstStyle/>
                    <a:p>
                      <a:pPr algn="ctr"/>
                      <a:r>
                        <a:rPr lang="nl-NL" dirty="0"/>
                        <a:t>Verband</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96047648"/>
                  </a:ext>
                </a:extLst>
              </a:tr>
              <a:tr h="1635643">
                <a:tc>
                  <a:txBody>
                    <a:bodyPr/>
                    <a:lstStyle/>
                    <a:p>
                      <a:endParaRPr lang="nl-NL" dirty="0"/>
                    </a:p>
                    <a:p>
                      <a:endParaRPr lang="nl-NL" dirty="0"/>
                    </a:p>
                    <a:p>
                      <a:endParaRPr lang="nl-NL" dirty="0"/>
                    </a:p>
                    <a:p>
                      <a:endParaRPr lang="nl-NL" dirty="0"/>
                    </a:p>
                    <a:p>
                      <a:endParaRPr lang="nl-NL" dirty="0"/>
                    </a:p>
                  </a:txBody>
                  <a:tcPr>
                    <a:lnR w="12700" cap="flat" cmpd="sng" algn="ctr">
                      <a:solidFill>
                        <a:schemeClr val="tx1"/>
                      </a:solidFill>
                      <a:prstDash val="solid"/>
                      <a:round/>
                      <a:headEnd type="none" w="med" len="med"/>
                      <a:tailEnd type="none" w="med" len="med"/>
                    </a:lnR>
                  </a:tcPr>
                </a:tc>
                <a:tc>
                  <a:txBody>
                    <a:bodyPr/>
                    <a:lstStyle/>
                    <a:p>
                      <a:endParaRPr lang="nl-NL"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23240026"/>
                  </a:ext>
                </a:extLst>
              </a:tr>
            </a:tbl>
          </a:graphicData>
        </a:graphic>
      </p:graphicFrame>
    </p:spTree>
    <p:extLst>
      <p:ext uri="{BB962C8B-B14F-4D97-AF65-F5344CB8AC3E}">
        <p14:creationId xmlns:p14="http://schemas.microsoft.com/office/powerpoint/2010/main" val="1148136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hthoek 13">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6" name="Rechthoek 15">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8" name="Rechthoek 17">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0" name="Rechthoek 19">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pic>
        <p:nvPicPr>
          <p:cNvPr id="6" name="Tijdelijke aanduiding voor inhoud 5">
            <a:extLst>
              <a:ext uri="{FF2B5EF4-FFF2-40B4-BE49-F238E27FC236}">
                <a16:creationId xmlns:a16="http://schemas.microsoft.com/office/drawing/2014/main" id="{1EF7692A-5CA9-4710-B9F3-81C8F9C643AC}"/>
              </a:ext>
            </a:extLst>
          </p:cNvPr>
          <p:cNvPicPr>
            <a:picLocks noGrp="1" noChangeAspect="1"/>
          </p:cNvPicPr>
          <p:nvPr>
            <p:ph sz="half" idx="1"/>
          </p:nvPr>
        </p:nvPicPr>
        <p:blipFill>
          <a:blip r:embed="rId3"/>
          <a:srcRect t="3357" b="3357"/>
          <a:stretch/>
        </p:blipFill>
        <p:spPr>
          <a:xfrm>
            <a:off x="0" y="1"/>
            <a:ext cx="12191998" cy="6857999"/>
          </a:xfrm>
          <a:prstGeom prst="rect">
            <a:avLst/>
          </a:prstGeom>
        </p:spPr>
      </p:pic>
      <p:sp>
        <p:nvSpPr>
          <p:cNvPr id="22" name="Rechthoek 21">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24" name="Rechthoek 23">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8" name="Titel 7">
            <a:extLst>
              <a:ext uri="{FF2B5EF4-FFF2-40B4-BE49-F238E27FC236}">
                <a16:creationId xmlns:a16="http://schemas.microsoft.com/office/drawing/2014/main" id="{769BAC94-6EE6-4C8D-8140-D4B8F6CFD4D4}"/>
              </a:ext>
            </a:extLst>
          </p:cNvPr>
          <p:cNvSpPr>
            <a:spLocks noGrp="1"/>
          </p:cNvSpPr>
          <p:nvPr>
            <p:ph type="title"/>
          </p:nvPr>
        </p:nvSpPr>
        <p:spPr>
          <a:xfrm>
            <a:off x="6846137" y="727626"/>
            <a:ext cx="4602152" cy="1718225"/>
          </a:xfrm>
        </p:spPr>
        <p:txBody>
          <a:bodyPr vert="horz" lIns="91440" tIns="45720" rIns="91440" bIns="45720" rtlCol="0" anchor="ctr">
            <a:normAutofit/>
          </a:bodyPr>
          <a:lstStyle/>
          <a:p>
            <a:pPr rtl="0"/>
            <a:r>
              <a:rPr lang="nl-NL" dirty="0">
                <a:solidFill>
                  <a:schemeClr val="bg2">
                    <a:lumMod val="50000"/>
                  </a:schemeClr>
                </a:solidFill>
              </a:rPr>
              <a:t>Overzicht van de eerste les</a:t>
            </a:r>
          </a:p>
        </p:txBody>
      </p:sp>
      <p:sp>
        <p:nvSpPr>
          <p:cNvPr id="9" name="Tijdelijke aanduiding voor inhoud 8">
            <a:extLst>
              <a:ext uri="{FF2B5EF4-FFF2-40B4-BE49-F238E27FC236}">
                <a16:creationId xmlns:a16="http://schemas.microsoft.com/office/drawing/2014/main" id="{2352AEF0-6B6A-4BB0-A115-57B4A69831F0}"/>
              </a:ext>
            </a:extLst>
          </p:cNvPr>
          <p:cNvSpPr>
            <a:spLocks noGrp="1"/>
          </p:cNvSpPr>
          <p:nvPr>
            <p:ph sz="half" idx="2"/>
          </p:nvPr>
        </p:nvSpPr>
        <p:spPr>
          <a:xfrm>
            <a:off x="6846137" y="2538920"/>
            <a:ext cx="4400983" cy="3480066"/>
          </a:xfrm>
        </p:spPr>
        <p:txBody>
          <a:bodyPr vert="horz" lIns="91440" tIns="45720" rIns="91440" bIns="45720" rtlCol="0">
            <a:normAutofit/>
          </a:bodyPr>
          <a:lstStyle/>
          <a:p>
            <a:pPr marL="216000" indent="-216000" rtl="0">
              <a:buClr>
                <a:schemeClr val="accent1"/>
              </a:buClr>
              <a:buFont typeface="Arial" panose="020B0604020202020204" pitchFamily="34" charset="0"/>
              <a:buChar char="•"/>
            </a:pPr>
            <a:r>
              <a:rPr lang="nl-NL" dirty="0">
                <a:solidFill>
                  <a:schemeClr val="bg2">
                    <a:lumMod val="50000"/>
                  </a:schemeClr>
                </a:solidFill>
              </a:rPr>
              <a:t>La </a:t>
            </a:r>
            <a:r>
              <a:rPr lang="nl-NL" dirty="0" err="1">
                <a:solidFill>
                  <a:schemeClr val="bg2">
                    <a:lumMod val="50000"/>
                  </a:schemeClr>
                </a:solidFill>
              </a:rPr>
              <a:t>vie</a:t>
            </a:r>
            <a:r>
              <a:rPr lang="nl-NL" dirty="0">
                <a:solidFill>
                  <a:schemeClr val="bg2">
                    <a:lumMod val="50000"/>
                  </a:schemeClr>
                </a:solidFill>
              </a:rPr>
              <a:t> </a:t>
            </a:r>
            <a:r>
              <a:rPr lang="nl-NL" dirty="0" err="1">
                <a:solidFill>
                  <a:schemeClr val="bg2">
                    <a:lumMod val="50000"/>
                  </a:schemeClr>
                </a:solidFill>
              </a:rPr>
              <a:t>d’Alexandre</a:t>
            </a:r>
            <a:r>
              <a:rPr lang="nl-NL" dirty="0">
                <a:solidFill>
                  <a:schemeClr val="bg2">
                    <a:lumMod val="50000"/>
                  </a:schemeClr>
                </a:solidFill>
              </a:rPr>
              <a:t> </a:t>
            </a:r>
            <a:r>
              <a:rPr lang="nl-NL" dirty="0" err="1">
                <a:solidFill>
                  <a:schemeClr val="bg2">
                    <a:lumMod val="50000"/>
                  </a:schemeClr>
                </a:solidFill>
              </a:rPr>
              <a:t>Dumas</a:t>
            </a:r>
            <a:endParaRPr lang="nl-NL" dirty="0">
              <a:solidFill>
                <a:schemeClr val="bg2">
                  <a:lumMod val="50000"/>
                </a:schemeClr>
              </a:solidFill>
            </a:endParaRPr>
          </a:p>
          <a:p>
            <a:pPr marL="216000" indent="-216000" rtl="0">
              <a:buClr>
                <a:schemeClr val="accent1"/>
              </a:buClr>
              <a:buFont typeface="Arial" panose="020B0604020202020204" pitchFamily="34" charset="0"/>
              <a:buChar char="•"/>
            </a:pPr>
            <a:r>
              <a:rPr lang="nl-NL" dirty="0" err="1">
                <a:solidFill>
                  <a:schemeClr val="bg2">
                    <a:lumMod val="50000"/>
                  </a:schemeClr>
                </a:solidFill>
              </a:rPr>
              <a:t>Comte</a:t>
            </a:r>
            <a:r>
              <a:rPr lang="nl-NL" dirty="0">
                <a:solidFill>
                  <a:schemeClr val="bg2">
                    <a:lumMod val="50000"/>
                  </a:schemeClr>
                </a:solidFill>
              </a:rPr>
              <a:t> de Monte-</a:t>
            </a:r>
            <a:r>
              <a:rPr lang="nl-NL" dirty="0" err="1">
                <a:solidFill>
                  <a:schemeClr val="bg2">
                    <a:lumMod val="50000"/>
                  </a:schemeClr>
                </a:solidFill>
              </a:rPr>
              <a:t>Cristo</a:t>
            </a:r>
            <a:r>
              <a:rPr lang="nl-NL" dirty="0">
                <a:solidFill>
                  <a:schemeClr val="bg2">
                    <a:lumMod val="50000"/>
                  </a:schemeClr>
                </a:solidFill>
              </a:rPr>
              <a:t> tot hoofdstuk XX :</a:t>
            </a:r>
            <a:br>
              <a:rPr lang="nl-NL" dirty="0">
                <a:solidFill>
                  <a:schemeClr val="bg2">
                    <a:lumMod val="50000"/>
                  </a:schemeClr>
                </a:solidFill>
              </a:rPr>
            </a:br>
            <a:r>
              <a:rPr lang="nl-NL" dirty="0">
                <a:solidFill>
                  <a:schemeClr val="bg2">
                    <a:lumMod val="50000"/>
                  </a:schemeClr>
                </a:solidFill>
              </a:rPr>
              <a:t>Onterecht gevangen genomen</a:t>
            </a:r>
            <a:br>
              <a:rPr lang="nl-NL" dirty="0">
                <a:solidFill>
                  <a:schemeClr val="bg2">
                    <a:lumMod val="50000"/>
                  </a:schemeClr>
                </a:solidFill>
              </a:rPr>
            </a:br>
            <a:r>
              <a:rPr lang="nl-NL" dirty="0">
                <a:solidFill>
                  <a:schemeClr val="bg2">
                    <a:lumMod val="50000"/>
                  </a:schemeClr>
                </a:solidFill>
              </a:rPr>
              <a:t>14 jaar in een verschrikkelijke gevangenis</a:t>
            </a:r>
            <a:br>
              <a:rPr lang="nl-NL" dirty="0">
                <a:solidFill>
                  <a:schemeClr val="bg2">
                    <a:lumMod val="50000"/>
                  </a:schemeClr>
                </a:solidFill>
              </a:rPr>
            </a:br>
            <a:r>
              <a:rPr lang="nl-NL" dirty="0">
                <a:solidFill>
                  <a:schemeClr val="bg2">
                    <a:lumMod val="50000"/>
                  </a:schemeClr>
                </a:solidFill>
              </a:rPr>
              <a:t>Ontmoeting met Abbé </a:t>
            </a:r>
            <a:r>
              <a:rPr lang="nl-NL" dirty="0" err="1">
                <a:solidFill>
                  <a:schemeClr val="bg2">
                    <a:lumMod val="50000"/>
                  </a:schemeClr>
                </a:solidFill>
              </a:rPr>
              <a:t>Faria</a:t>
            </a:r>
            <a:br>
              <a:rPr lang="nl-NL" dirty="0">
                <a:solidFill>
                  <a:schemeClr val="bg2">
                    <a:lumMod val="50000"/>
                  </a:schemeClr>
                </a:solidFill>
              </a:rPr>
            </a:br>
            <a:r>
              <a:rPr lang="nl-NL" dirty="0">
                <a:solidFill>
                  <a:schemeClr val="bg2">
                    <a:lumMod val="50000"/>
                  </a:schemeClr>
                </a:solidFill>
              </a:rPr>
              <a:t>Ontsnapping (of niet….)</a:t>
            </a:r>
          </a:p>
          <a:p>
            <a:pPr marL="216000" indent="-216000" rtl="0">
              <a:buClr>
                <a:schemeClr val="accent1"/>
              </a:buClr>
              <a:buFont typeface="Arial" panose="020B0604020202020204" pitchFamily="34" charset="0"/>
              <a:buChar char="•"/>
            </a:pPr>
            <a:r>
              <a:rPr lang="nl-NL" dirty="0">
                <a:solidFill>
                  <a:schemeClr val="bg2">
                    <a:lumMod val="50000"/>
                  </a:schemeClr>
                </a:solidFill>
              </a:rPr>
              <a:t>Tekst skimmen en scannen</a:t>
            </a:r>
          </a:p>
          <a:p>
            <a:pPr marL="216000" indent="-216000" rtl="0">
              <a:buClr>
                <a:schemeClr val="accent1"/>
              </a:buClr>
              <a:buFont typeface="Arial" panose="020B0604020202020204" pitchFamily="34" charset="0"/>
              <a:buChar char="•"/>
            </a:pPr>
            <a:r>
              <a:rPr lang="nl-NL" dirty="0">
                <a:solidFill>
                  <a:schemeClr val="bg2">
                    <a:lumMod val="50000"/>
                  </a:schemeClr>
                </a:solidFill>
              </a:rPr>
              <a:t>Grammatica</a:t>
            </a:r>
          </a:p>
          <a:p>
            <a:pPr marL="216000" indent="-216000" rtl="0">
              <a:buClr>
                <a:schemeClr val="accent1"/>
              </a:buClr>
              <a:buFont typeface="Arial" panose="020B0604020202020204" pitchFamily="34" charset="0"/>
              <a:buChar char="•"/>
            </a:pPr>
            <a:r>
              <a:rPr lang="nl-NL" dirty="0">
                <a:solidFill>
                  <a:schemeClr val="bg2">
                    <a:lumMod val="50000"/>
                  </a:schemeClr>
                </a:solidFill>
              </a:rPr>
              <a:t>Nieuwe vocabulaire </a:t>
            </a:r>
          </a:p>
        </p:txBody>
      </p:sp>
    </p:spTree>
    <p:extLst>
      <p:ext uri="{BB962C8B-B14F-4D97-AF65-F5344CB8AC3E}">
        <p14:creationId xmlns:p14="http://schemas.microsoft.com/office/powerpoint/2010/main" val="3195446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hthoek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1" name="Rechthoek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el 1">
            <a:extLst>
              <a:ext uri="{FF2B5EF4-FFF2-40B4-BE49-F238E27FC236}">
                <a16:creationId xmlns:a16="http://schemas.microsoft.com/office/drawing/2014/main" id="{01253F3E-E6E8-4DEE-A6F6-D6A88FD391E3}"/>
              </a:ext>
            </a:extLst>
          </p:cNvPr>
          <p:cNvSpPr>
            <a:spLocks noGrp="1"/>
          </p:cNvSpPr>
          <p:nvPr>
            <p:ph type="ctrTitle"/>
          </p:nvPr>
        </p:nvSpPr>
        <p:spPr>
          <a:xfrm>
            <a:off x="1769532" y="2091263"/>
            <a:ext cx="8652938" cy="2461504"/>
          </a:xfrm>
        </p:spPr>
        <p:txBody>
          <a:bodyPr rtlCol="0">
            <a:normAutofit/>
          </a:bodyPr>
          <a:lstStyle/>
          <a:p>
            <a:pPr rtl="0"/>
            <a:r>
              <a:rPr lang="nl-NL" dirty="0"/>
              <a:t>La </a:t>
            </a:r>
            <a:r>
              <a:rPr lang="nl-NL" dirty="0" err="1"/>
              <a:t>littérature</a:t>
            </a:r>
            <a:r>
              <a:rPr lang="nl-NL" dirty="0"/>
              <a:t> </a:t>
            </a:r>
            <a:r>
              <a:rPr lang="nl-NL" dirty="0" err="1"/>
              <a:t>française</a:t>
            </a:r>
            <a:endParaRPr lang="nl-NL" dirty="0"/>
          </a:p>
        </p:txBody>
      </p:sp>
      <p:sp>
        <p:nvSpPr>
          <p:cNvPr id="3" name="Subtitel 2">
            <a:extLst>
              <a:ext uri="{FF2B5EF4-FFF2-40B4-BE49-F238E27FC236}">
                <a16:creationId xmlns:a16="http://schemas.microsoft.com/office/drawing/2014/main" id="{1C954176-1A2D-47B9-B195-FB21407C0471}"/>
              </a:ext>
            </a:extLst>
          </p:cNvPr>
          <p:cNvSpPr>
            <a:spLocks noGrp="1"/>
          </p:cNvSpPr>
          <p:nvPr>
            <p:ph type="subTitle" idx="1"/>
          </p:nvPr>
        </p:nvSpPr>
        <p:spPr>
          <a:xfrm>
            <a:off x="1769532" y="4623127"/>
            <a:ext cx="8655200" cy="457201"/>
          </a:xfrm>
        </p:spPr>
        <p:txBody>
          <a:bodyPr rtlCol="0">
            <a:normAutofit/>
          </a:bodyPr>
          <a:lstStyle/>
          <a:p>
            <a:pPr rtl="0">
              <a:spcAft>
                <a:spcPts val="600"/>
              </a:spcAft>
            </a:pPr>
            <a:r>
              <a:rPr lang="nl-NL" sz="2400" dirty="0">
                <a:solidFill>
                  <a:schemeClr val="tx2">
                    <a:lumMod val="90000"/>
                  </a:schemeClr>
                </a:solidFill>
              </a:rPr>
              <a:t>Cours 2</a:t>
            </a:r>
          </a:p>
        </p:txBody>
      </p:sp>
      <p:sp>
        <p:nvSpPr>
          <p:cNvPr id="13" name="Rechthoek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113932452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Groep werkende personen">
            <a:extLst>
              <a:ext uri="{FF2B5EF4-FFF2-40B4-BE49-F238E27FC236}">
                <a16:creationId xmlns:a16="http://schemas.microsoft.com/office/drawing/2014/main" id="{FDC0A5F4-FE96-4D3A-A9D6-A76F32BA6429}"/>
              </a:ext>
            </a:extLst>
          </p:cNvPr>
          <p:cNvPicPr>
            <a:picLocks noGrp="1"/>
          </p:cNvPicPr>
          <p:nvPr>
            <p:ph sz="half" idx="1"/>
          </p:nvPr>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1743" y="247670"/>
            <a:ext cx="11725200" cy="6362659"/>
          </a:xfrm>
          <a:prstGeom prst="rect">
            <a:avLst/>
          </a:prstGeom>
          <a:blipFill dpi="0" rotWithShape="1">
            <a:blip r:embed="rId4">
              <a:alphaModFix amt="30000"/>
            </a:blip>
            <a:srcRect/>
            <a:stretch>
              <a:fillRect/>
            </a:stretch>
          </a:blipFill>
        </p:spPr>
      </p:pic>
      <p:sp>
        <p:nvSpPr>
          <p:cNvPr id="2" name="Titel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a:bodyPr>
          <a:lstStyle/>
          <a:p>
            <a:pPr rtl="0"/>
            <a:r>
              <a:rPr lang="nl-NL" b="1" dirty="0">
                <a:solidFill>
                  <a:schemeClr val="bg2">
                    <a:lumMod val="50000"/>
                  </a:schemeClr>
                </a:solidFill>
              </a:rPr>
              <a:t>Wie weet het nog ?</a:t>
            </a:r>
          </a:p>
        </p:txBody>
      </p:sp>
      <p:pic>
        <p:nvPicPr>
          <p:cNvPr id="5" name="Afbeelding 4">
            <a:extLst>
              <a:ext uri="{FF2B5EF4-FFF2-40B4-BE49-F238E27FC236}">
                <a16:creationId xmlns:a16="http://schemas.microsoft.com/office/drawing/2014/main" id="{C0415723-1FF2-4A12-ABB0-B7443B358FB2}"/>
              </a:ext>
            </a:extLst>
          </p:cNvPr>
          <p:cNvPicPr>
            <a:picLocks noChangeAspect="1"/>
          </p:cNvPicPr>
          <p:nvPr/>
        </p:nvPicPr>
        <p:blipFill>
          <a:blip r:embed="rId5"/>
          <a:stretch>
            <a:fillRect/>
          </a:stretch>
        </p:blipFill>
        <p:spPr>
          <a:xfrm rot="21124729">
            <a:off x="2502917" y="2026039"/>
            <a:ext cx="2560459" cy="34203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Afbeelding 8">
            <a:extLst>
              <a:ext uri="{FF2B5EF4-FFF2-40B4-BE49-F238E27FC236}">
                <a16:creationId xmlns:a16="http://schemas.microsoft.com/office/drawing/2014/main" id="{F037A039-01E9-41E1-8759-727FBC6E9F75}"/>
              </a:ext>
            </a:extLst>
          </p:cNvPr>
          <p:cNvPicPr>
            <a:picLocks noChangeAspect="1"/>
          </p:cNvPicPr>
          <p:nvPr/>
        </p:nvPicPr>
        <p:blipFill>
          <a:blip r:embed="rId6"/>
          <a:stretch>
            <a:fillRect/>
          </a:stretch>
        </p:blipFill>
        <p:spPr>
          <a:xfrm>
            <a:off x="5913566" y="1865927"/>
            <a:ext cx="5025862" cy="397553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65046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alphaModFix amt="20000"/>
          </a:blip>
          <a:stretch>
            <a:fillRect/>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FABE0F0-E66B-46C5-9D63-8C9BB99EEEFF}"/>
              </a:ext>
            </a:extLst>
          </p:cNvPr>
          <p:cNvSpPr txBox="1"/>
          <p:nvPr/>
        </p:nvSpPr>
        <p:spPr>
          <a:xfrm>
            <a:off x="747538" y="480562"/>
            <a:ext cx="9871515" cy="992579"/>
          </a:xfrm>
          <a:prstGeom prst="rect">
            <a:avLst/>
          </a:prstGeom>
          <a:noFill/>
        </p:spPr>
        <p:txBody>
          <a:bodyPr wrap="square" numCol="1" rtlCol="0">
            <a:spAutoFit/>
          </a:bodyPr>
          <a:lstStyle/>
          <a:p>
            <a:endParaRPr lang="fr-FR" sz="1050" dirty="0"/>
          </a:p>
          <a:p>
            <a:r>
              <a:rPr lang="fr-FR" sz="4800" b="1" dirty="0">
                <a:solidFill>
                  <a:srgbClr val="656580"/>
                </a:solidFill>
              </a:rPr>
              <a:t>XX : Le Cimetière du Château d’If</a:t>
            </a:r>
          </a:p>
        </p:txBody>
      </p:sp>
      <p:sp>
        <p:nvSpPr>
          <p:cNvPr id="8" name="Tekstvak 7">
            <a:extLst>
              <a:ext uri="{FF2B5EF4-FFF2-40B4-BE49-F238E27FC236}">
                <a16:creationId xmlns:a16="http://schemas.microsoft.com/office/drawing/2014/main" id="{55F6964A-4FEE-4509-8CE1-F081C6A03CBC}"/>
              </a:ext>
            </a:extLst>
          </p:cNvPr>
          <p:cNvSpPr txBox="1"/>
          <p:nvPr/>
        </p:nvSpPr>
        <p:spPr>
          <a:xfrm>
            <a:off x="887702" y="1987897"/>
            <a:ext cx="9462148"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(Optionnel) Relisez dans le chapitre 20 le passage suivant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On s’arrêta à la porte, le pas était double. Dantès devina que c’étaient les deux fossoyeurs qui le venaient chercher. Ce soupçon se changea en certitude, quand il entendit le bruit qu’ils faisaient en déposant la civière.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La mer est le cimetière du château d’If. »</a:t>
            </a:r>
            <a:endParaRPr lang="nl-NL" dirty="0"/>
          </a:p>
        </p:txBody>
      </p:sp>
      <p:sp>
        <p:nvSpPr>
          <p:cNvPr id="4" name="Tekstvak 3">
            <a:extLst>
              <a:ext uri="{FF2B5EF4-FFF2-40B4-BE49-F238E27FC236}">
                <a16:creationId xmlns:a16="http://schemas.microsoft.com/office/drawing/2014/main" id="{7C40AD0A-D5D8-41A4-8E1B-34AE20F8B24A}"/>
              </a:ext>
            </a:extLst>
          </p:cNvPr>
          <p:cNvSpPr txBox="1"/>
          <p:nvPr/>
        </p:nvSpPr>
        <p:spPr>
          <a:xfrm>
            <a:off x="1728683" y="4772234"/>
            <a:ext cx="8776905" cy="1200329"/>
          </a:xfrm>
          <a:prstGeom prst="rect">
            <a:avLst/>
          </a:prstGeom>
          <a:noFill/>
        </p:spPr>
        <p:txBody>
          <a:bodyPr wrap="square" rtlCol="0">
            <a:spAutoFit/>
          </a:bodyPr>
          <a:lstStyle/>
          <a:p>
            <a:r>
              <a:rPr lang="nl-NL" b="1" dirty="0"/>
              <a:t>Schrijf in het Frans wat jij denkt dat er na dit hoofdstuk met </a:t>
            </a:r>
            <a:r>
              <a:rPr lang="nl-NL" b="1" dirty="0" err="1"/>
              <a:t>Edmond</a:t>
            </a:r>
            <a:r>
              <a:rPr lang="nl-NL" b="1" dirty="0"/>
              <a:t> </a:t>
            </a:r>
            <a:r>
              <a:rPr lang="nl-NL" b="1" dirty="0" err="1"/>
              <a:t>Dantès</a:t>
            </a:r>
            <a:r>
              <a:rPr lang="nl-NL" b="1" dirty="0"/>
              <a:t> gebeurt.  </a:t>
            </a:r>
          </a:p>
          <a:p>
            <a:pPr marL="285750" indent="-285750">
              <a:buFont typeface="Arial" panose="020B0604020202020204" pitchFamily="34" charset="0"/>
              <a:buChar char="•"/>
            </a:pPr>
            <a:r>
              <a:rPr lang="nl-NL" b="1" dirty="0"/>
              <a:t>Ongeveer 100-150 woorden (maak er vooral een mooi verhaal van)</a:t>
            </a:r>
          </a:p>
          <a:p>
            <a:pPr marL="285750" indent="-285750">
              <a:buFont typeface="Arial" panose="020B0604020202020204" pitchFamily="34" charset="0"/>
              <a:buChar char="•"/>
            </a:pPr>
            <a:r>
              <a:rPr lang="nl-NL" b="1" dirty="0"/>
              <a:t>Gebruik de </a:t>
            </a:r>
            <a:r>
              <a:rPr lang="nl-NL" b="1" dirty="0" err="1"/>
              <a:t>lexique</a:t>
            </a:r>
            <a:r>
              <a:rPr lang="nl-NL" b="1" dirty="0"/>
              <a:t> achterin je boek (je mag ook een woordenboek pakken)</a:t>
            </a:r>
          </a:p>
          <a:p>
            <a:pPr marL="285750" indent="-285750">
              <a:buFont typeface="Arial" panose="020B0604020202020204" pitchFamily="34" charset="0"/>
              <a:buChar char="•"/>
            </a:pPr>
            <a:r>
              <a:rPr lang="nl-NL" b="1" dirty="0"/>
              <a:t>Steek je hand op als je een vraag hebt, zo stoor je de rest niet.</a:t>
            </a:r>
          </a:p>
        </p:txBody>
      </p:sp>
    </p:spTree>
    <p:extLst>
      <p:ext uri="{BB962C8B-B14F-4D97-AF65-F5344CB8AC3E}">
        <p14:creationId xmlns:p14="http://schemas.microsoft.com/office/powerpoint/2010/main" val="691201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Groep werkende personen">
            <a:extLst>
              <a:ext uri="{FF2B5EF4-FFF2-40B4-BE49-F238E27FC236}">
                <a16:creationId xmlns:a16="http://schemas.microsoft.com/office/drawing/2014/main" id="{FDC0A5F4-FE96-4D3A-A9D6-A76F32BA6429}"/>
              </a:ext>
            </a:extLst>
          </p:cNvPr>
          <p:cNvPicPr>
            <a:picLocks noGrp="1"/>
          </p:cNvPicPr>
          <p:nvPr>
            <p:ph sz="half" idx="1"/>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1743" y="247670"/>
            <a:ext cx="11725200" cy="6362659"/>
          </a:xfrm>
          <a:prstGeom prst="rect">
            <a:avLst/>
          </a:prstGeom>
          <a:blipFill dpi="0" rotWithShape="1">
            <a:blip r:embed="rId5">
              <a:alphaModFix amt="30000"/>
            </a:blip>
            <a:srcRect/>
            <a:stretch>
              <a:fillRect/>
            </a:stretch>
          </a:blipFill>
        </p:spPr>
      </p:pic>
      <p:sp>
        <p:nvSpPr>
          <p:cNvPr id="2" name="Titel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a:bodyPr>
          <a:lstStyle/>
          <a:p>
            <a:pPr rtl="0"/>
            <a:r>
              <a:rPr lang="nl-NL" b="1" dirty="0">
                <a:solidFill>
                  <a:schemeClr val="bg2">
                    <a:lumMod val="50000"/>
                  </a:schemeClr>
                </a:solidFill>
              </a:rPr>
              <a:t>Le </a:t>
            </a:r>
            <a:r>
              <a:rPr lang="nl-NL" b="1" dirty="0" err="1">
                <a:solidFill>
                  <a:schemeClr val="bg2">
                    <a:lumMod val="50000"/>
                  </a:schemeClr>
                </a:solidFill>
              </a:rPr>
              <a:t>Comte</a:t>
            </a:r>
            <a:r>
              <a:rPr lang="nl-NL" b="1" dirty="0">
                <a:solidFill>
                  <a:schemeClr val="bg2">
                    <a:lumMod val="50000"/>
                  </a:schemeClr>
                </a:solidFill>
              </a:rPr>
              <a:t> de Monte-</a:t>
            </a:r>
            <a:r>
              <a:rPr lang="nl-NL" b="1" dirty="0" err="1">
                <a:solidFill>
                  <a:schemeClr val="bg2">
                    <a:lumMod val="50000"/>
                  </a:schemeClr>
                </a:solidFill>
              </a:rPr>
              <a:t>Cristo</a:t>
            </a:r>
            <a:r>
              <a:rPr lang="nl-NL" b="1" dirty="0">
                <a:solidFill>
                  <a:schemeClr val="bg2">
                    <a:lumMod val="50000"/>
                  </a:schemeClr>
                </a:solidFill>
              </a:rPr>
              <a:t> 1998</a:t>
            </a:r>
          </a:p>
        </p:txBody>
      </p:sp>
      <p:pic>
        <p:nvPicPr>
          <p:cNvPr id="3" name="Onlinemedia 2" title="Le Comte de Monte Cristo 1998 [ Episode 1] [Depardieu]">
            <a:hlinkClick r:id="" action="ppaction://media"/>
            <a:extLst>
              <a:ext uri="{FF2B5EF4-FFF2-40B4-BE49-F238E27FC236}">
                <a16:creationId xmlns:a16="http://schemas.microsoft.com/office/drawing/2014/main" id="{C07D887F-D95F-4FD0-AC1E-EDDAE3871E19}"/>
              </a:ext>
            </a:extLst>
          </p:cNvPr>
          <p:cNvPicPr>
            <a:picLocks noRot="1" noChangeAspect="1"/>
          </p:cNvPicPr>
          <p:nvPr>
            <a:videoFile r:link="rId1"/>
          </p:nvPr>
        </p:nvPicPr>
        <p:blipFill>
          <a:blip r:embed="rId6"/>
          <a:stretch>
            <a:fillRect/>
          </a:stretch>
        </p:blipFill>
        <p:spPr>
          <a:xfrm>
            <a:off x="2022360" y="1722287"/>
            <a:ext cx="6147170" cy="4610378"/>
          </a:xfrm>
          <a:prstGeom prst="rect">
            <a:avLst/>
          </a:prstGeom>
        </p:spPr>
      </p:pic>
      <p:sp>
        <p:nvSpPr>
          <p:cNvPr id="4" name="Tekstvak 3">
            <a:extLst>
              <a:ext uri="{FF2B5EF4-FFF2-40B4-BE49-F238E27FC236}">
                <a16:creationId xmlns:a16="http://schemas.microsoft.com/office/drawing/2014/main" id="{7982CC8E-9E44-4E95-B36C-156CEC95F858}"/>
              </a:ext>
            </a:extLst>
          </p:cNvPr>
          <p:cNvSpPr txBox="1"/>
          <p:nvPr/>
        </p:nvSpPr>
        <p:spPr>
          <a:xfrm>
            <a:off x="8236274" y="5846074"/>
            <a:ext cx="3056899" cy="369332"/>
          </a:xfrm>
          <a:prstGeom prst="rect">
            <a:avLst/>
          </a:prstGeom>
          <a:noFill/>
        </p:spPr>
        <p:txBody>
          <a:bodyPr wrap="square" rtlCol="0">
            <a:spAutoFit/>
          </a:bodyPr>
          <a:lstStyle/>
          <a:p>
            <a:r>
              <a:rPr lang="nl-NL" dirty="0"/>
              <a:t>Minisérie de </a:t>
            </a:r>
            <a:r>
              <a:rPr lang="nl-NL" dirty="0" err="1"/>
              <a:t>Josée</a:t>
            </a:r>
            <a:r>
              <a:rPr lang="nl-NL" dirty="0"/>
              <a:t> Dayan, 1998</a:t>
            </a:r>
          </a:p>
        </p:txBody>
      </p:sp>
      <p:sp>
        <p:nvSpPr>
          <p:cNvPr id="7" name="Tekstvak 6">
            <a:extLst>
              <a:ext uri="{FF2B5EF4-FFF2-40B4-BE49-F238E27FC236}">
                <a16:creationId xmlns:a16="http://schemas.microsoft.com/office/drawing/2014/main" id="{DEBA1CEA-B320-4BDF-A15F-850628A3BC73}"/>
              </a:ext>
            </a:extLst>
          </p:cNvPr>
          <p:cNvSpPr txBox="1"/>
          <p:nvPr/>
        </p:nvSpPr>
        <p:spPr>
          <a:xfrm>
            <a:off x="8467487" y="2014194"/>
            <a:ext cx="2985874" cy="2585323"/>
          </a:xfrm>
          <a:prstGeom prst="rect">
            <a:avLst/>
          </a:prstGeom>
          <a:noFill/>
        </p:spPr>
        <p:txBody>
          <a:bodyPr wrap="square" rtlCol="0">
            <a:spAutoFit/>
          </a:bodyPr>
          <a:lstStyle/>
          <a:p>
            <a:r>
              <a:rPr lang="nl-NL" dirty="0"/>
              <a:t>Kijk en luister goed naar dit fragment. </a:t>
            </a:r>
          </a:p>
          <a:p>
            <a:endParaRPr lang="nl-NL" dirty="0"/>
          </a:p>
          <a:p>
            <a:r>
              <a:rPr lang="nl-NL" b="1" dirty="0"/>
              <a:t>Zien jullie verschillen met het hoofdstuk dat jullie hebben gelezen ?</a:t>
            </a:r>
            <a:br>
              <a:rPr lang="nl-NL" b="1" dirty="0"/>
            </a:br>
            <a:endParaRPr lang="nl-NL" b="1" dirty="0"/>
          </a:p>
          <a:p>
            <a:r>
              <a:rPr lang="nl-NL" b="1" dirty="0"/>
              <a:t>Leg de titel van het hoofdstuk uit.</a:t>
            </a:r>
          </a:p>
        </p:txBody>
      </p:sp>
    </p:spTree>
    <p:extLst>
      <p:ext uri="{BB962C8B-B14F-4D97-AF65-F5344CB8AC3E}">
        <p14:creationId xmlns:p14="http://schemas.microsoft.com/office/powerpoint/2010/main" val="382407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hthoek 13">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6" name="Rechthoek 15">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8" name="Rechthoek 17">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0" name="Rechthoek 19">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pic>
        <p:nvPicPr>
          <p:cNvPr id="6" name="Tijdelijke aanduiding voor inhoud 5">
            <a:extLst>
              <a:ext uri="{FF2B5EF4-FFF2-40B4-BE49-F238E27FC236}">
                <a16:creationId xmlns:a16="http://schemas.microsoft.com/office/drawing/2014/main" id="{1EF7692A-5CA9-4710-B9F3-81C8F9C643AC}"/>
              </a:ext>
            </a:extLst>
          </p:cNvPr>
          <p:cNvPicPr>
            <a:picLocks noGrp="1" noChangeAspect="1"/>
          </p:cNvPicPr>
          <p:nvPr>
            <p:ph sz="half" idx="1"/>
          </p:nvPr>
        </p:nvPicPr>
        <p:blipFill>
          <a:blip r:embed="rId3"/>
          <a:srcRect t="3357" b="3357"/>
          <a:stretch/>
        </p:blipFill>
        <p:spPr>
          <a:xfrm>
            <a:off x="0" y="1"/>
            <a:ext cx="12191998" cy="6857999"/>
          </a:xfrm>
          <a:prstGeom prst="rect">
            <a:avLst/>
          </a:prstGeom>
        </p:spPr>
      </p:pic>
      <p:sp>
        <p:nvSpPr>
          <p:cNvPr id="22" name="Rechthoek 21">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24" name="Rechthoek 23">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8" name="Titel 7">
            <a:extLst>
              <a:ext uri="{FF2B5EF4-FFF2-40B4-BE49-F238E27FC236}">
                <a16:creationId xmlns:a16="http://schemas.microsoft.com/office/drawing/2014/main" id="{769BAC94-6EE6-4C8D-8140-D4B8F6CFD4D4}"/>
              </a:ext>
            </a:extLst>
          </p:cNvPr>
          <p:cNvSpPr>
            <a:spLocks noGrp="1"/>
          </p:cNvSpPr>
          <p:nvPr>
            <p:ph type="title"/>
          </p:nvPr>
        </p:nvSpPr>
        <p:spPr>
          <a:xfrm>
            <a:off x="6846137" y="727626"/>
            <a:ext cx="4602152" cy="1718225"/>
          </a:xfrm>
        </p:spPr>
        <p:txBody>
          <a:bodyPr vert="horz" lIns="91440" tIns="45720" rIns="91440" bIns="45720" rtlCol="0" anchor="ctr">
            <a:normAutofit/>
          </a:bodyPr>
          <a:lstStyle/>
          <a:p>
            <a:pPr rtl="0"/>
            <a:r>
              <a:rPr lang="nl-NL" dirty="0">
                <a:solidFill>
                  <a:schemeClr val="bg2">
                    <a:lumMod val="50000"/>
                  </a:schemeClr>
                </a:solidFill>
              </a:rPr>
              <a:t>Overzicht van de tweede les</a:t>
            </a:r>
          </a:p>
        </p:txBody>
      </p:sp>
      <p:sp>
        <p:nvSpPr>
          <p:cNvPr id="9" name="Tijdelijke aanduiding voor inhoud 8">
            <a:extLst>
              <a:ext uri="{FF2B5EF4-FFF2-40B4-BE49-F238E27FC236}">
                <a16:creationId xmlns:a16="http://schemas.microsoft.com/office/drawing/2014/main" id="{2352AEF0-6B6A-4BB0-A115-57B4A69831F0}"/>
              </a:ext>
            </a:extLst>
          </p:cNvPr>
          <p:cNvSpPr>
            <a:spLocks noGrp="1"/>
          </p:cNvSpPr>
          <p:nvPr>
            <p:ph sz="half" idx="2"/>
          </p:nvPr>
        </p:nvSpPr>
        <p:spPr>
          <a:xfrm>
            <a:off x="6846137" y="2538920"/>
            <a:ext cx="4400983" cy="3480066"/>
          </a:xfrm>
        </p:spPr>
        <p:txBody>
          <a:bodyPr vert="horz" lIns="91440" tIns="45720" rIns="91440" bIns="45720" rtlCol="0">
            <a:normAutofit lnSpcReduction="10000"/>
          </a:bodyPr>
          <a:lstStyle/>
          <a:p>
            <a:pPr marL="216000" indent="-216000" rtl="0">
              <a:buClr>
                <a:schemeClr val="accent1"/>
              </a:buClr>
              <a:buFont typeface="Arial" panose="020B0604020202020204" pitchFamily="34" charset="0"/>
              <a:buChar char="•"/>
            </a:pPr>
            <a:r>
              <a:rPr lang="nl-NL" dirty="0">
                <a:solidFill>
                  <a:schemeClr val="bg2">
                    <a:lumMod val="50000"/>
                  </a:schemeClr>
                </a:solidFill>
              </a:rPr>
              <a:t>Zelf je fantasie kunnen gebruiken om het vervolg van het hoofdstuk XX op te schrijven.</a:t>
            </a:r>
          </a:p>
          <a:p>
            <a:pPr marL="216000" indent="-216000" rtl="0">
              <a:buClr>
                <a:schemeClr val="accent1"/>
              </a:buClr>
              <a:buFont typeface="Arial" panose="020B0604020202020204" pitchFamily="34" charset="0"/>
              <a:buChar char="•"/>
            </a:pPr>
            <a:r>
              <a:rPr lang="nl-NL" dirty="0">
                <a:solidFill>
                  <a:schemeClr val="bg2">
                    <a:lumMod val="50000"/>
                  </a:schemeClr>
                </a:solidFill>
              </a:rPr>
              <a:t>Roman en film kunnen vergelijken</a:t>
            </a:r>
          </a:p>
          <a:p>
            <a:pPr marL="216000" indent="-216000" rtl="0">
              <a:buClr>
                <a:schemeClr val="accent1"/>
              </a:buClr>
              <a:buFont typeface="Arial" panose="020B0604020202020204" pitchFamily="34" charset="0"/>
              <a:buChar char="•"/>
            </a:pPr>
            <a:endParaRPr lang="nl-NL" dirty="0">
              <a:solidFill>
                <a:schemeClr val="bg2">
                  <a:lumMod val="50000"/>
                </a:schemeClr>
              </a:solidFill>
            </a:endParaRPr>
          </a:p>
          <a:p>
            <a:pPr marL="216000" indent="-216000" rtl="0">
              <a:buClr>
                <a:schemeClr val="accent1"/>
              </a:buClr>
              <a:buFont typeface="Arial" panose="020B0604020202020204" pitchFamily="34" charset="0"/>
              <a:buChar char="•"/>
            </a:pPr>
            <a:endParaRPr lang="nl-NL" dirty="0">
              <a:solidFill>
                <a:schemeClr val="bg2">
                  <a:lumMod val="50000"/>
                </a:schemeClr>
              </a:solidFill>
            </a:endParaRPr>
          </a:p>
          <a:p>
            <a:pPr marL="216000" indent="-216000" rtl="0">
              <a:buClr>
                <a:schemeClr val="accent1"/>
              </a:buClr>
              <a:buFont typeface="Arial" panose="020B0604020202020204" pitchFamily="34" charset="0"/>
              <a:buChar char="•"/>
            </a:pPr>
            <a:endParaRPr lang="nl-NL" dirty="0">
              <a:solidFill>
                <a:schemeClr val="bg2">
                  <a:lumMod val="50000"/>
                </a:schemeClr>
              </a:solidFill>
            </a:endParaRPr>
          </a:p>
          <a:p>
            <a:pPr marL="216000" indent="-216000" rtl="0">
              <a:buClr>
                <a:schemeClr val="accent1"/>
              </a:buClr>
              <a:buFont typeface="Arial" panose="020B0604020202020204" pitchFamily="34" charset="0"/>
              <a:buChar char="•"/>
            </a:pPr>
            <a:endParaRPr lang="nl-NL" dirty="0">
              <a:solidFill>
                <a:schemeClr val="bg2">
                  <a:lumMod val="50000"/>
                </a:schemeClr>
              </a:solidFill>
            </a:endParaRPr>
          </a:p>
          <a:p>
            <a:pPr marL="216000" indent="-216000" rtl="0">
              <a:buClr>
                <a:schemeClr val="accent1"/>
              </a:buClr>
              <a:buFont typeface="Arial" panose="020B0604020202020204" pitchFamily="34" charset="0"/>
              <a:buChar char="•"/>
            </a:pPr>
            <a:r>
              <a:rPr lang="nl-NL" dirty="0">
                <a:solidFill>
                  <a:schemeClr val="bg2">
                    <a:lumMod val="50000"/>
                  </a:schemeClr>
                </a:solidFill>
              </a:rPr>
              <a:t>Volgende les weten we eindelijk wat er gaat gebeuren met </a:t>
            </a:r>
            <a:r>
              <a:rPr lang="nl-NL" dirty="0" err="1">
                <a:solidFill>
                  <a:schemeClr val="bg2">
                    <a:lumMod val="50000"/>
                  </a:schemeClr>
                </a:solidFill>
              </a:rPr>
              <a:t>Dantès</a:t>
            </a:r>
            <a:r>
              <a:rPr lang="nl-NL" dirty="0">
                <a:solidFill>
                  <a:schemeClr val="bg2">
                    <a:lumMod val="50000"/>
                  </a:schemeClr>
                </a:solidFill>
              </a:rPr>
              <a:t> ! </a:t>
            </a:r>
          </a:p>
        </p:txBody>
      </p:sp>
    </p:spTree>
    <p:extLst>
      <p:ext uri="{BB962C8B-B14F-4D97-AF65-F5344CB8AC3E}">
        <p14:creationId xmlns:p14="http://schemas.microsoft.com/office/powerpoint/2010/main" val="4059127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hthoek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dirty="0"/>
          </a:p>
        </p:txBody>
      </p:sp>
      <p:sp>
        <p:nvSpPr>
          <p:cNvPr id="11" name="Rechthoek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el 1">
            <a:extLst>
              <a:ext uri="{FF2B5EF4-FFF2-40B4-BE49-F238E27FC236}">
                <a16:creationId xmlns:a16="http://schemas.microsoft.com/office/drawing/2014/main" id="{01253F3E-E6E8-4DEE-A6F6-D6A88FD391E3}"/>
              </a:ext>
            </a:extLst>
          </p:cNvPr>
          <p:cNvSpPr>
            <a:spLocks noGrp="1"/>
          </p:cNvSpPr>
          <p:nvPr>
            <p:ph type="ctrTitle"/>
          </p:nvPr>
        </p:nvSpPr>
        <p:spPr>
          <a:xfrm>
            <a:off x="1769532" y="2091263"/>
            <a:ext cx="8652938" cy="2461504"/>
          </a:xfrm>
        </p:spPr>
        <p:txBody>
          <a:bodyPr rtlCol="0">
            <a:normAutofit/>
          </a:bodyPr>
          <a:lstStyle/>
          <a:p>
            <a:pPr rtl="0"/>
            <a:r>
              <a:rPr lang="nl-NL" dirty="0"/>
              <a:t>La </a:t>
            </a:r>
            <a:r>
              <a:rPr lang="nl-NL" dirty="0" err="1"/>
              <a:t>littérature</a:t>
            </a:r>
            <a:r>
              <a:rPr lang="nl-NL" dirty="0"/>
              <a:t> </a:t>
            </a:r>
            <a:r>
              <a:rPr lang="nl-NL" dirty="0" err="1"/>
              <a:t>française</a:t>
            </a:r>
            <a:endParaRPr lang="nl-NL" dirty="0"/>
          </a:p>
        </p:txBody>
      </p:sp>
      <p:sp>
        <p:nvSpPr>
          <p:cNvPr id="3" name="Subtitel 2">
            <a:extLst>
              <a:ext uri="{FF2B5EF4-FFF2-40B4-BE49-F238E27FC236}">
                <a16:creationId xmlns:a16="http://schemas.microsoft.com/office/drawing/2014/main" id="{1C954176-1A2D-47B9-B195-FB21407C0471}"/>
              </a:ext>
            </a:extLst>
          </p:cNvPr>
          <p:cNvSpPr>
            <a:spLocks noGrp="1"/>
          </p:cNvSpPr>
          <p:nvPr>
            <p:ph type="subTitle" idx="1"/>
          </p:nvPr>
        </p:nvSpPr>
        <p:spPr>
          <a:xfrm>
            <a:off x="1769532" y="4623127"/>
            <a:ext cx="8655200" cy="457201"/>
          </a:xfrm>
        </p:spPr>
        <p:txBody>
          <a:bodyPr rtlCol="0">
            <a:normAutofit/>
          </a:bodyPr>
          <a:lstStyle/>
          <a:p>
            <a:pPr rtl="0">
              <a:spcAft>
                <a:spcPts val="600"/>
              </a:spcAft>
            </a:pPr>
            <a:r>
              <a:rPr lang="nl-NL" sz="2400" dirty="0">
                <a:solidFill>
                  <a:schemeClr val="tx2">
                    <a:lumMod val="90000"/>
                  </a:schemeClr>
                </a:solidFill>
              </a:rPr>
              <a:t>Cours 3</a:t>
            </a:r>
          </a:p>
        </p:txBody>
      </p:sp>
      <p:sp>
        <p:nvSpPr>
          <p:cNvPr id="13" name="Rechthoek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91221711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Groep werkende personen">
            <a:extLst>
              <a:ext uri="{FF2B5EF4-FFF2-40B4-BE49-F238E27FC236}">
                <a16:creationId xmlns:a16="http://schemas.microsoft.com/office/drawing/2014/main" id="{FDC0A5F4-FE96-4D3A-A9D6-A76F32BA6429}"/>
              </a:ext>
            </a:extLst>
          </p:cNvPr>
          <p:cNvPicPr>
            <a:picLocks noGrp="1"/>
          </p:cNvPicPr>
          <p:nvPr>
            <p:ph sz="half" idx="1"/>
          </p:nvPr>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1743" y="247670"/>
            <a:ext cx="11725200" cy="6362659"/>
          </a:xfrm>
          <a:prstGeom prst="rect">
            <a:avLst/>
          </a:prstGeom>
          <a:blipFill dpi="0" rotWithShape="1">
            <a:blip r:embed="rId4">
              <a:alphaModFix amt="30000"/>
            </a:blip>
            <a:srcRect/>
            <a:stretch>
              <a:fillRect/>
            </a:stretch>
          </a:blipFill>
        </p:spPr>
      </p:pic>
      <p:sp>
        <p:nvSpPr>
          <p:cNvPr id="2" name="Titel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fontScale="90000"/>
          </a:bodyPr>
          <a:lstStyle/>
          <a:p>
            <a:pPr rtl="0"/>
            <a:r>
              <a:rPr lang="nl-NL" b="1" dirty="0">
                <a:solidFill>
                  <a:schemeClr val="bg2">
                    <a:lumMod val="50000"/>
                  </a:schemeClr>
                </a:solidFill>
              </a:rPr>
              <a:t>Le </a:t>
            </a:r>
            <a:r>
              <a:rPr lang="nl-NL" b="1" dirty="0" err="1">
                <a:solidFill>
                  <a:schemeClr val="bg2">
                    <a:lumMod val="50000"/>
                  </a:schemeClr>
                </a:solidFill>
              </a:rPr>
              <a:t>Comte</a:t>
            </a:r>
            <a:r>
              <a:rPr lang="nl-NL" b="1" dirty="0">
                <a:solidFill>
                  <a:schemeClr val="bg2">
                    <a:lumMod val="50000"/>
                  </a:schemeClr>
                </a:solidFill>
              </a:rPr>
              <a:t> de Monte-</a:t>
            </a:r>
            <a:r>
              <a:rPr lang="nl-NL" b="1" dirty="0" err="1">
                <a:solidFill>
                  <a:schemeClr val="bg2">
                    <a:lumMod val="50000"/>
                  </a:schemeClr>
                </a:solidFill>
              </a:rPr>
              <a:t>Cristo</a:t>
            </a:r>
            <a:br>
              <a:rPr lang="nl-NL" b="1" dirty="0">
                <a:solidFill>
                  <a:schemeClr val="bg2">
                    <a:lumMod val="50000"/>
                  </a:schemeClr>
                </a:solidFill>
              </a:rPr>
            </a:br>
            <a:r>
              <a:rPr lang="nl-NL" b="1" dirty="0">
                <a:solidFill>
                  <a:schemeClr val="bg2">
                    <a:lumMod val="50000"/>
                  </a:schemeClr>
                </a:solidFill>
              </a:rPr>
              <a:t>(in vogelvlucht)</a:t>
            </a:r>
          </a:p>
        </p:txBody>
      </p:sp>
      <p:pic>
        <p:nvPicPr>
          <p:cNvPr id="4" name="Afbeelding 3">
            <a:extLst>
              <a:ext uri="{FF2B5EF4-FFF2-40B4-BE49-F238E27FC236}">
                <a16:creationId xmlns:a16="http://schemas.microsoft.com/office/drawing/2014/main" id="{D90DE760-76F5-45AD-B454-B193CE40A411}"/>
              </a:ext>
            </a:extLst>
          </p:cNvPr>
          <p:cNvPicPr>
            <a:picLocks noChangeAspect="1"/>
          </p:cNvPicPr>
          <p:nvPr/>
        </p:nvPicPr>
        <p:blipFill>
          <a:blip r:embed="rId5"/>
          <a:stretch>
            <a:fillRect/>
          </a:stretch>
        </p:blipFill>
        <p:spPr>
          <a:xfrm>
            <a:off x="857485" y="2221908"/>
            <a:ext cx="10473715" cy="3558657"/>
          </a:xfrm>
          <a:prstGeom prst="rect">
            <a:avLst/>
          </a:prstGeom>
        </p:spPr>
      </p:pic>
    </p:spTree>
    <p:extLst>
      <p:ext uri="{BB962C8B-B14F-4D97-AF65-F5344CB8AC3E}">
        <p14:creationId xmlns:p14="http://schemas.microsoft.com/office/powerpoint/2010/main" val="2535697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alphaModFix amt="20000"/>
          </a:blip>
          <a:stretch>
            <a:fillRect/>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FABE0F0-E66B-46C5-9D63-8C9BB99EEEFF}"/>
              </a:ext>
            </a:extLst>
          </p:cNvPr>
          <p:cNvSpPr txBox="1"/>
          <p:nvPr/>
        </p:nvSpPr>
        <p:spPr>
          <a:xfrm>
            <a:off x="1057600" y="480563"/>
            <a:ext cx="9871515" cy="992579"/>
          </a:xfrm>
          <a:prstGeom prst="rect">
            <a:avLst/>
          </a:prstGeom>
          <a:noFill/>
        </p:spPr>
        <p:txBody>
          <a:bodyPr wrap="square" numCol="1" rtlCol="0">
            <a:spAutoFit/>
          </a:bodyPr>
          <a:lstStyle/>
          <a:p>
            <a:endParaRPr lang="fr-FR" sz="1050" dirty="0"/>
          </a:p>
          <a:p>
            <a:r>
              <a:rPr lang="fr-FR" sz="4800" b="1" dirty="0">
                <a:solidFill>
                  <a:srgbClr val="656580"/>
                </a:solidFill>
              </a:rPr>
              <a:t>Le Comte de Monte-Cristo</a:t>
            </a:r>
            <a:r>
              <a:rPr lang="fr-FR" sz="3200" b="1" dirty="0">
                <a:solidFill>
                  <a:srgbClr val="656580"/>
                </a:solidFill>
              </a:rPr>
              <a:t> </a:t>
            </a:r>
            <a:endParaRPr lang="fr-FR" sz="4800" b="1" dirty="0">
              <a:solidFill>
                <a:srgbClr val="656580"/>
              </a:solidFill>
            </a:endParaRPr>
          </a:p>
        </p:txBody>
      </p:sp>
      <p:sp>
        <p:nvSpPr>
          <p:cNvPr id="8" name="Tekstvak 7">
            <a:extLst>
              <a:ext uri="{FF2B5EF4-FFF2-40B4-BE49-F238E27FC236}">
                <a16:creationId xmlns:a16="http://schemas.microsoft.com/office/drawing/2014/main" id="{55F6964A-4FEE-4509-8CE1-F081C6A03CBC}"/>
              </a:ext>
            </a:extLst>
          </p:cNvPr>
          <p:cNvSpPr txBox="1"/>
          <p:nvPr/>
        </p:nvSpPr>
        <p:spPr>
          <a:xfrm>
            <a:off x="950808" y="1868434"/>
            <a:ext cx="946214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Garamond" panose="02020404030301010803"/>
                <a:ea typeface="+mn-ea"/>
                <a:cs typeface="+mn-cs"/>
              </a:rPr>
              <a:t>Exercice</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000000"/>
              </a:solidFill>
              <a:latin typeface="Garamond" panose="0202040403030101080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rgbClr val="000000"/>
                </a:solidFill>
                <a:latin typeface="Garamond" panose="02020404030301010803"/>
              </a:rPr>
              <a:t>In </a:t>
            </a:r>
            <a:r>
              <a:rPr lang="fr-FR" dirty="0" err="1">
                <a:solidFill>
                  <a:srgbClr val="000000"/>
                </a:solidFill>
                <a:latin typeface="Garamond" panose="02020404030301010803"/>
              </a:rPr>
              <a:t>groepjes</a:t>
            </a:r>
            <a:r>
              <a:rPr lang="fr-FR" dirty="0">
                <a:solidFill>
                  <a:srgbClr val="000000"/>
                </a:solidFill>
                <a:latin typeface="Garamond" panose="02020404030301010803"/>
              </a:rPr>
              <a:t> van 2 </a:t>
            </a:r>
            <a:r>
              <a:rPr lang="fr-FR" dirty="0" err="1">
                <a:solidFill>
                  <a:srgbClr val="000000"/>
                </a:solidFill>
                <a:latin typeface="Garamond" panose="02020404030301010803"/>
              </a:rPr>
              <a:t>mogen</a:t>
            </a:r>
            <a:r>
              <a:rPr lang="fr-FR" dirty="0">
                <a:solidFill>
                  <a:srgbClr val="000000"/>
                </a:solidFill>
                <a:latin typeface="Garamond" panose="02020404030301010803"/>
              </a:rPr>
              <a:t> </a:t>
            </a:r>
            <a:r>
              <a:rPr lang="fr-FR" dirty="0" err="1">
                <a:solidFill>
                  <a:srgbClr val="000000"/>
                </a:solidFill>
                <a:latin typeface="Garamond" panose="02020404030301010803"/>
              </a:rPr>
              <a:t>jullie</a:t>
            </a:r>
            <a:r>
              <a:rPr lang="fr-FR" dirty="0">
                <a:solidFill>
                  <a:srgbClr val="000000"/>
                </a:solidFill>
                <a:latin typeface="Garamond" panose="02020404030301010803"/>
              </a:rPr>
              <a:t> in het Frans </a:t>
            </a:r>
            <a:r>
              <a:rPr lang="fr-FR" dirty="0" err="1">
                <a:solidFill>
                  <a:srgbClr val="000000"/>
                </a:solidFill>
                <a:latin typeface="Garamond" panose="02020404030301010803"/>
              </a:rPr>
              <a:t>discussieren</a:t>
            </a:r>
            <a:r>
              <a:rPr lang="fr-FR" dirty="0">
                <a:solidFill>
                  <a:srgbClr val="000000"/>
                </a:solidFill>
                <a:latin typeface="Garamond" panose="02020404030301010803"/>
              </a:rPr>
              <a:t> over het roman van Alexandre Dumas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solidFill>
                  <a:srgbClr val="000000"/>
                </a:solidFill>
                <a:latin typeface="Garamond" panose="02020404030301010803"/>
              </a:rPr>
              <a:t>Vonden</a:t>
            </a:r>
            <a:r>
              <a:rPr lang="fr-FR" dirty="0">
                <a:solidFill>
                  <a:srgbClr val="000000"/>
                </a:solidFill>
                <a:latin typeface="Garamond" panose="02020404030301010803"/>
              </a:rPr>
              <a:t> </a:t>
            </a:r>
            <a:r>
              <a:rPr lang="fr-FR" dirty="0" err="1">
                <a:solidFill>
                  <a:srgbClr val="000000"/>
                </a:solidFill>
                <a:latin typeface="Garamond" panose="02020404030301010803"/>
              </a:rPr>
              <a:t>jullie</a:t>
            </a:r>
            <a:r>
              <a:rPr lang="fr-FR" dirty="0">
                <a:solidFill>
                  <a:srgbClr val="000000"/>
                </a:solidFill>
                <a:latin typeface="Garamond" panose="02020404030301010803"/>
              </a:rPr>
              <a:t> het </a:t>
            </a:r>
            <a:r>
              <a:rPr lang="fr-FR" dirty="0" err="1">
                <a:solidFill>
                  <a:srgbClr val="000000"/>
                </a:solidFill>
                <a:latin typeface="Garamond" panose="02020404030301010803"/>
              </a:rPr>
              <a:t>leuk</a:t>
            </a:r>
            <a:r>
              <a:rPr lang="fr-FR" dirty="0">
                <a:solidFill>
                  <a:srgbClr val="000000"/>
                </a:solidFill>
                <a:latin typeface="Garamond" panose="02020404030301010803"/>
              </a:rPr>
              <a:t> of niet </a:t>
            </a:r>
            <a:r>
              <a:rPr lang="fr-FR" dirty="0" err="1">
                <a:solidFill>
                  <a:srgbClr val="000000"/>
                </a:solidFill>
                <a:latin typeface="Garamond" panose="02020404030301010803"/>
              </a:rPr>
              <a:t>leuk</a:t>
            </a:r>
            <a:r>
              <a:rPr lang="fr-FR" dirty="0">
                <a:solidFill>
                  <a:srgbClr val="000000"/>
                </a:solidFill>
                <a:latin typeface="Garamond" panose="02020404030301010803"/>
              </a:rPr>
              <a:t> en </a:t>
            </a:r>
            <a:r>
              <a:rPr lang="fr-FR" dirty="0" err="1">
                <a:solidFill>
                  <a:srgbClr val="000000"/>
                </a:solidFill>
                <a:latin typeface="Garamond" panose="02020404030301010803"/>
              </a:rPr>
              <a:t>waarom</a:t>
            </a:r>
            <a:r>
              <a:rPr lang="fr-FR" dirty="0">
                <a:solidFill>
                  <a:srgbClr val="000000"/>
                </a:solidFill>
                <a:latin typeface="Garamond" panose="02020404030301010803"/>
              </a:rPr>
              <a:t> ?</a:t>
            </a:r>
            <a:br>
              <a:rPr lang="fr-FR" dirty="0">
                <a:solidFill>
                  <a:srgbClr val="000000"/>
                </a:solidFill>
                <a:latin typeface="Garamond" panose="02020404030301010803"/>
              </a:rPr>
            </a:br>
            <a:br>
              <a:rPr lang="fr-FR" dirty="0">
                <a:solidFill>
                  <a:srgbClr val="000000"/>
                </a:solidFill>
                <a:latin typeface="Garamond" panose="02020404030301010803"/>
              </a:rPr>
            </a:br>
            <a:r>
              <a:rPr lang="fr-FR" dirty="0" err="1">
                <a:solidFill>
                  <a:srgbClr val="000000"/>
                </a:solidFill>
                <a:latin typeface="Garamond" panose="02020404030301010803"/>
              </a:rPr>
              <a:t>Schrijf</a:t>
            </a:r>
            <a:r>
              <a:rPr lang="fr-FR" dirty="0">
                <a:solidFill>
                  <a:srgbClr val="000000"/>
                </a:solidFill>
                <a:latin typeface="Garamond" panose="02020404030301010803"/>
              </a:rPr>
              <a:t> </a:t>
            </a:r>
            <a:r>
              <a:rPr lang="fr-FR" dirty="0" err="1">
                <a:solidFill>
                  <a:srgbClr val="000000"/>
                </a:solidFill>
                <a:latin typeface="Garamond" panose="02020404030301010803"/>
              </a:rPr>
              <a:t>zowel</a:t>
            </a:r>
            <a:r>
              <a:rPr lang="fr-FR" dirty="0">
                <a:solidFill>
                  <a:srgbClr val="000000"/>
                </a:solidFill>
                <a:latin typeface="Garamond" panose="02020404030301010803"/>
              </a:rPr>
              <a:t> </a:t>
            </a:r>
            <a:r>
              <a:rPr lang="fr-FR" dirty="0" err="1">
                <a:solidFill>
                  <a:srgbClr val="000000"/>
                </a:solidFill>
                <a:latin typeface="Garamond" panose="02020404030301010803"/>
              </a:rPr>
              <a:t>voor</a:t>
            </a:r>
            <a:r>
              <a:rPr lang="fr-FR" dirty="0">
                <a:solidFill>
                  <a:srgbClr val="000000"/>
                </a:solidFill>
                <a:latin typeface="Garamond" panose="02020404030301010803"/>
              </a:rPr>
              <a:t> </a:t>
            </a:r>
            <a:r>
              <a:rPr lang="fr-FR" dirty="0" err="1">
                <a:solidFill>
                  <a:srgbClr val="000000"/>
                </a:solidFill>
                <a:latin typeface="Garamond" panose="02020404030301010803"/>
              </a:rPr>
              <a:t>leuk</a:t>
            </a:r>
            <a:r>
              <a:rPr lang="fr-FR" dirty="0">
                <a:solidFill>
                  <a:srgbClr val="000000"/>
                </a:solidFill>
                <a:latin typeface="Garamond" panose="02020404030301010803"/>
              </a:rPr>
              <a:t> of niet </a:t>
            </a:r>
            <a:r>
              <a:rPr lang="fr-FR" dirty="0" err="1">
                <a:solidFill>
                  <a:srgbClr val="000000"/>
                </a:solidFill>
                <a:latin typeface="Garamond" panose="02020404030301010803"/>
              </a:rPr>
              <a:t>leuk</a:t>
            </a:r>
            <a:r>
              <a:rPr lang="fr-FR" dirty="0">
                <a:solidFill>
                  <a:srgbClr val="000000"/>
                </a:solidFill>
                <a:latin typeface="Garamond" panose="02020404030301010803"/>
              </a:rPr>
              <a:t> 2 </a:t>
            </a:r>
            <a:r>
              <a:rPr lang="fr-FR" dirty="0" err="1">
                <a:solidFill>
                  <a:srgbClr val="000000"/>
                </a:solidFill>
                <a:latin typeface="Garamond" panose="02020404030301010803"/>
              </a:rPr>
              <a:t>argumenten</a:t>
            </a:r>
            <a:r>
              <a:rPr lang="fr-FR" dirty="0">
                <a:solidFill>
                  <a:srgbClr val="000000"/>
                </a:solidFill>
                <a:latin typeface="Garamond" panose="02020404030301010803"/>
              </a:rPr>
              <a:t> </a:t>
            </a:r>
            <a:r>
              <a:rPr lang="fr-FR" u="sng" dirty="0">
                <a:solidFill>
                  <a:srgbClr val="000000"/>
                </a:solidFill>
                <a:latin typeface="Garamond" panose="02020404030301010803"/>
              </a:rPr>
              <a:t>in het Frans</a:t>
            </a:r>
            <a:r>
              <a:rPr lang="fr-FR" dirty="0">
                <a:solidFill>
                  <a:srgbClr val="000000"/>
                </a:solidFill>
                <a:latin typeface="Garamond" panose="02020404030301010803"/>
              </a:rPr>
              <a:t>, </a:t>
            </a:r>
            <a:r>
              <a:rPr lang="fr-FR" dirty="0" err="1">
                <a:solidFill>
                  <a:srgbClr val="000000"/>
                </a:solidFill>
                <a:latin typeface="Garamond" panose="02020404030301010803"/>
              </a:rPr>
              <a:t>deze</a:t>
            </a:r>
            <a:r>
              <a:rPr lang="fr-FR" dirty="0">
                <a:solidFill>
                  <a:srgbClr val="000000"/>
                </a:solidFill>
                <a:latin typeface="Garamond" panose="02020404030301010803"/>
              </a:rPr>
              <a:t> </a:t>
            </a:r>
            <a:r>
              <a:rPr lang="fr-FR" dirty="0" err="1">
                <a:solidFill>
                  <a:srgbClr val="000000"/>
                </a:solidFill>
                <a:latin typeface="Garamond" panose="02020404030301010803"/>
              </a:rPr>
              <a:t>mogen</a:t>
            </a:r>
            <a:r>
              <a:rPr lang="fr-FR" dirty="0">
                <a:solidFill>
                  <a:srgbClr val="000000"/>
                </a:solidFill>
                <a:latin typeface="Garamond" panose="02020404030301010803"/>
              </a:rPr>
              <a:t> </a:t>
            </a:r>
            <a:r>
              <a:rPr lang="fr-FR" dirty="0" err="1">
                <a:solidFill>
                  <a:srgbClr val="000000"/>
                </a:solidFill>
                <a:latin typeface="Garamond" panose="02020404030301010803"/>
              </a:rPr>
              <a:t>jullie</a:t>
            </a:r>
            <a:r>
              <a:rPr lang="fr-FR" dirty="0">
                <a:solidFill>
                  <a:srgbClr val="000000"/>
                </a:solidFill>
                <a:latin typeface="Garamond" panose="02020404030301010803"/>
              </a:rPr>
              <a:t> </a:t>
            </a:r>
            <a:r>
              <a:rPr lang="fr-FR" dirty="0" err="1">
                <a:solidFill>
                  <a:srgbClr val="000000"/>
                </a:solidFill>
                <a:latin typeface="Garamond" panose="02020404030301010803"/>
              </a:rPr>
              <a:t>later</a:t>
            </a:r>
            <a:r>
              <a:rPr lang="fr-FR" dirty="0">
                <a:solidFill>
                  <a:srgbClr val="000000"/>
                </a:solidFill>
                <a:latin typeface="Garamond" panose="02020404030301010803"/>
              </a:rPr>
              <a:t> met de </a:t>
            </a:r>
            <a:r>
              <a:rPr lang="fr-FR" dirty="0" err="1">
                <a:solidFill>
                  <a:srgbClr val="000000"/>
                </a:solidFill>
                <a:latin typeface="Garamond" panose="02020404030301010803"/>
              </a:rPr>
              <a:t>klas</a:t>
            </a:r>
            <a:r>
              <a:rPr lang="fr-FR" dirty="0">
                <a:solidFill>
                  <a:srgbClr val="000000"/>
                </a:solidFill>
                <a:latin typeface="Garamond" panose="02020404030301010803"/>
              </a:rPr>
              <a:t> </a:t>
            </a:r>
            <a:r>
              <a:rPr lang="fr-FR" dirty="0" err="1">
                <a:solidFill>
                  <a:srgbClr val="000000"/>
                </a:solidFill>
                <a:latin typeface="Garamond" panose="02020404030301010803"/>
              </a:rPr>
              <a:t>delen</a:t>
            </a:r>
            <a:r>
              <a:rPr lang="fr-FR" dirty="0">
                <a:solidFill>
                  <a:srgbClr val="000000"/>
                </a:solidFill>
                <a:latin typeface="Garamond" panose="02020404030301010803"/>
              </a:rPr>
              <a:t>.</a:t>
            </a:r>
            <a:endParaRPr lang="nl-NL" dirty="0"/>
          </a:p>
        </p:txBody>
      </p:sp>
    </p:spTree>
    <p:extLst>
      <p:ext uri="{BB962C8B-B14F-4D97-AF65-F5344CB8AC3E}">
        <p14:creationId xmlns:p14="http://schemas.microsoft.com/office/powerpoint/2010/main" val="207997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mt="20000"/>
          </a:blip>
          <a:stretch>
            <a:fillRect/>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FABE0F0-E66B-46C5-9D63-8C9BB99EEEFF}"/>
              </a:ext>
            </a:extLst>
          </p:cNvPr>
          <p:cNvSpPr txBox="1"/>
          <p:nvPr/>
        </p:nvSpPr>
        <p:spPr>
          <a:xfrm>
            <a:off x="1057600" y="480563"/>
            <a:ext cx="9871515" cy="992579"/>
          </a:xfrm>
          <a:prstGeom prst="rect">
            <a:avLst/>
          </a:prstGeom>
          <a:noFill/>
        </p:spPr>
        <p:txBody>
          <a:bodyPr wrap="square" numCol="1" rtlCol="0">
            <a:spAutoFit/>
          </a:bodyPr>
          <a:lstStyle/>
          <a:p>
            <a:endParaRPr lang="fr-FR" sz="1050" dirty="0"/>
          </a:p>
          <a:p>
            <a:r>
              <a:rPr lang="fr-FR" sz="4800" b="1" dirty="0">
                <a:solidFill>
                  <a:srgbClr val="656580"/>
                </a:solidFill>
              </a:rPr>
              <a:t>Thèmes récurrents </a:t>
            </a:r>
            <a:r>
              <a:rPr lang="fr-FR" sz="3200" b="1" dirty="0">
                <a:solidFill>
                  <a:srgbClr val="656580"/>
                </a:solidFill>
              </a:rPr>
              <a:t>(</a:t>
            </a:r>
            <a:r>
              <a:rPr lang="fr-FR" sz="3200" b="1" dirty="0" err="1">
                <a:solidFill>
                  <a:srgbClr val="656580"/>
                </a:solidFill>
              </a:rPr>
              <a:t>terugkomende</a:t>
            </a:r>
            <a:r>
              <a:rPr lang="fr-FR" sz="3200" b="1" dirty="0">
                <a:solidFill>
                  <a:srgbClr val="656580"/>
                </a:solidFill>
              </a:rPr>
              <a:t> </a:t>
            </a:r>
            <a:r>
              <a:rPr lang="fr-FR" sz="3200" b="1" dirty="0" err="1">
                <a:solidFill>
                  <a:srgbClr val="656580"/>
                </a:solidFill>
              </a:rPr>
              <a:t>themas</a:t>
            </a:r>
            <a:r>
              <a:rPr lang="fr-FR" sz="3200" b="1" dirty="0">
                <a:solidFill>
                  <a:srgbClr val="656580"/>
                </a:solidFill>
              </a:rPr>
              <a:t>) </a:t>
            </a:r>
            <a:endParaRPr lang="fr-FR" sz="4800" b="1" dirty="0">
              <a:solidFill>
                <a:srgbClr val="656580"/>
              </a:solidFill>
            </a:endParaRPr>
          </a:p>
        </p:txBody>
      </p:sp>
      <p:sp>
        <p:nvSpPr>
          <p:cNvPr id="8" name="Tekstvak 7">
            <a:extLst>
              <a:ext uri="{FF2B5EF4-FFF2-40B4-BE49-F238E27FC236}">
                <a16:creationId xmlns:a16="http://schemas.microsoft.com/office/drawing/2014/main" id="{55F6964A-4FEE-4509-8CE1-F081C6A03CBC}"/>
              </a:ext>
            </a:extLst>
          </p:cNvPr>
          <p:cNvSpPr txBox="1"/>
          <p:nvPr/>
        </p:nvSpPr>
        <p:spPr>
          <a:xfrm>
            <a:off x="1057600" y="1855086"/>
            <a:ext cx="946214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Herkennen</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jullie</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elementen</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uit</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dit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verhaal</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uit</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bijvoorbeeld</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boeken</a:t>
            </a:r>
            <a:r>
              <a:rPr kumimoji="0" lang="fr-FR" sz="1800" b="0" i="0" u="none" strike="noStrike" kern="1200" cap="none" spc="0" normalizeH="0" baseline="0" noProof="0" dirty="0">
                <a:ln>
                  <a:noFill/>
                </a:ln>
                <a:solidFill>
                  <a:srgbClr val="000000"/>
                </a:solidFill>
                <a:effectLst/>
                <a:uLnTx/>
                <a:uFillTx/>
                <a:latin typeface="Garamond" panose="02020404030301010803"/>
                <a:ea typeface="+mn-ea"/>
                <a:cs typeface="+mn-cs"/>
              </a:rPr>
              <a:t>, films, </a:t>
            </a:r>
            <a:r>
              <a:rPr kumimoji="0" lang="fr-FR" sz="1800" b="0" i="0" u="none" strike="noStrike" kern="1200" cap="none" spc="0" normalizeH="0" baseline="0" noProof="0" dirty="0" err="1">
                <a:ln>
                  <a:noFill/>
                </a:ln>
                <a:solidFill>
                  <a:srgbClr val="000000"/>
                </a:solidFill>
                <a:effectLst/>
                <a:uLnTx/>
                <a:uFillTx/>
                <a:latin typeface="Garamond" panose="02020404030301010803"/>
                <a:ea typeface="+mn-ea"/>
                <a:cs typeface="+mn-cs"/>
              </a:rPr>
              <a:t>series</a:t>
            </a:r>
            <a:r>
              <a:rPr lang="fr-FR" dirty="0">
                <a:solidFill>
                  <a:srgbClr val="000000"/>
                </a:solidFill>
                <a:latin typeface="Garamond" panose="02020404030301010803"/>
              </a:rPr>
              <a:t>, </a:t>
            </a:r>
            <a:r>
              <a:rPr lang="fr-FR" dirty="0" err="1">
                <a:solidFill>
                  <a:srgbClr val="000000"/>
                </a:solidFill>
                <a:latin typeface="Garamond" panose="02020404030301010803"/>
              </a:rPr>
              <a:t>games</a:t>
            </a:r>
            <a:r>
              <a:rPr lang="fr-FR" dirty="0">
                <a:solidFill>
                  <a:srgbClr val="000000"/>
                </a:solidFill>
                <a:latin typeface="Garamond" panose="02020404030301010803"/>
              </a:rPr>
              <a:t>, </a:t>
            </a:r>
            <a:r>
              <a:rPr lang="fr-FR" dirty="0" err="1">
                <a:solidFill>
                  <a:srgbClr val="000000"/>
                </a:solidFill>
                <a:latin typeface="Garamond" panose="02020404030301010803"/>
              </a:rPr>
              <a:t>strips</a:t>
            </a:r>
            <a:r>
              <a:rPr lang="fr-FR" dirty="0">
                <a:solidFill>
                  <a:srgbClr val="000000"/>
                </a:solidFill>
                <a:latin typeface="Garamond" panose="02020404030301010803"/>
              </a:rPr>
              <a:t> (etc…) ?</a:t>
            </a:r>
            <a:br>
              <a:rPr lang="fr-FR" dirty="0">
                <a:solidFill>
                  <a:srgbClr val="000000"/>
                </a:solidFill>
                <a:latin typeface="Garamond" panose="02020404030301010803"/>
              </a:rPr>
            </a:br>
            <a:r>
              <a:rPr lang="fr-FR" dirty="0">
                <a:solidFill>
                  <a:srgbClr val="000000"/>
                </a:solidFill>
                <a:latin typeface="Garamond" panose="02020404030301010803"/>
              </a:rPr>
              <a:t> </a:t>
            </a:r>
            <a:endParaRPr lang="nl-NL" dirty="0"/>
          </a:p>
        </p:txBody>
      </p:sp>
      <p:pic>
        <p:nvPicPr>
          <p:cNvPr id="5" name="Afbeelding 4">
            <a:extLst>
              <a:ext uri="{FF2B5EF4-FFF2-40B4-BE49-F238E27FC236}">
                <a16:creationId xmlns:a16="http://schemas.microsoft.com/office/drawing/2014/main" id="{0C5EE361-5F35-4673-9FF3-E4E869E20CFD}"/>
              </a:ext>
            </a:extLst>
          </p:cNvPr>
          <p:cNvPicPr>
            <a:picLocks noChangeAspect="1"/>
          </p:cNvPicPr>
          <p:nvPr/>
        </p:nvPicPr>
        <p:blipFill>
          <a:blip r:embed="rId4"/>
          <a:stretch>
            <a:fillRect/>
          </a:stretch>
        </p:blipFill>
        <p:spPr>
          <a:xfrm rot="20544190">
            <a:off x="1463630" y="2848177"/>
            <a:ext cx="1842171" cy="2971244"/>
          </a:xfrm>
          <a:prstGeom prst="rect">
            <a:avLst/>
          </a:prstGeom>
        </p:spPr>
      </p:pic>
      <p:pic>
        <p:nvPicPr>
          <p:cNvPr id="7" name="Afbeelding 6">
            <a:extLst>
              <a:ext uri="{FF2B5EF4-FFF2-40B4-BE49-F238E27FC236}">
                <a16:creationId xmlns:a16="http://schemas.microsoft.com/office/drawing/2014/main" id="{85332667-5EA1-4BB4-9D96-1E1935EB74DE}"/>
              </a:ext>
            </a:extLst>
          </p:cNvPr>
          <p:cNvPicPr>
            <a:picLocks noChangeAspect="1"/>
          </p:cNvPicPr>
          <p:nvPr/>
        </p:nvPicPr>
        <p:blipFill>
          <a:blip r:embed="rId5"/>
          <a:stretch>
            <a:fillRect/>
          </a:stretch>
        </p:blipFill>
        <p:spPr>
          <a:xfrm rot="544210">
            <a:off x="4001116" y="3016652"/>
            <a:ext cx="1930216" cy="3015477"/>
          </a:xfrm>
          <a:prstGeom prst="rect">
            <a:avLst/>
          </a:prstGeom>
        </p:spPr>
      </p:pic>
      <p:pic>
        <p:nvPicPr>
          <p:cNvPr id="10" name="Afbeelding 9">
            <a:extLst>
              <a:ext uri="{FF2B5EF4-FFF2-40B4-BE49-F238E27FC236}">
                <a16:creationId xmlns:a16="http://schemas.microsoft.com/office/drawing/2014/main" id="{C05F241E-D28B-47DF-B9D5-0B359CA8F98B}"/>
              </a:ext>
            </a:extLst>
          </p:cNvPr>
          <p:cNvPicPr>
            <a:picLocks noChangeAspect="1"/>
          </p:cNvPicPr>
          <p:nvPr/>
        </p:nvPicPr>
        <p:blipFill>
          <a:blip r:embed="rId6"/>
          <a:stretch>
            <a:fillRect/>
          </a:stretch>
        </p:blipFill>
        <p:spPr>
          <a:xfrm rot="20685902">
            <a:off x="6521134" y="2562990"/>
            <a:ext cx="1959037" cy="2896955"/>
          </a:xfrm>
          <a:prstGeom prst="rect">
            <a:avLst/>
          </a:prstGeom>
        </p:spPr>
      </p:pic>
      <p:pic>
        <p:nvPicPr>
          <p:cNvPr id="12" name="Afbeelding 11">
            <a:extLst>
              <a:ext uri="{FF2B5EF4-FFF2-40B4-BE49-F238E27FC236}">
                <a16:creationId xmlns:a16="http://schemas.microsoft.com/office/drawing/2014/main" id="{74522FC3-8555-483B-9694-5AB1F72613F4}"/>
              </a:ext>
            </a:extLst>
          </p:cNvPr>
          <p:cNvPicPr>
            <a:picLocks noChangeAspect="1"/>
          </p:cNvPicPr>
          <p:nvPr/>
        </p:nvPicPr>
        <p:blipFill>
          <a:blip r:embed="rId7"/>
          <a:stretch>
            <a:fillRect/>
          </a:stretch>
        </p:blipFill>
        <p:spPr>
          <a:xfrm rot="308330">
            <a:off x="8979940" y="2969613"/>
            <a:ext cx="2065975" cy="3120217"/>
          </a:xfrm>
          <a:prstGeom prst="rect">
            <a:avLst/>
          </a:prstGeom>
        </p:spPr>
      </p:pic>
    </p:spTree>
    <p:extLst>
      <p:ext uri="{BB962C8B-B14F-4D97-AF65-F5344CB8AC3E}">
        <p14:creationId xmlns:p14="http://schemas.microsoft.com/office/powerpoint/2010/main" val="3673205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Groep werkende personen">
            <a:extLst>
              <a:ext uri="{FF2B5EF4-FFF2-40B4-BE49-F238E27FC236}">
                <a16:creationId xmlns:a16="http://schemas.microsoft.com/office/drawing/2014/main" id="{FDC0A5F4-FE96-4D3A-A9D6-A76F32BA6429}"/>
              </a:ext>
            </a:extLst>
          </p:cNvPr>
          <p:cNvPicPr>
            <a:picLocks noGrp="1"/>
          </p:cNvPicPr>
          <p:nvPr>
            <p:ph sz="half" idx="1"/>
          </p:nvPr>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1743" y="247670"/>
            <a:ext cx="11725200" cy="6362659"/>
          </a:xfrm>
          <a:prstGeom prst="rect">
            <a:avLst/>
          </a:prstGeom>
          <a:blipFill dpi="0" rotWithShape="1">
            <a:blip r:embed="rId4">
              <a:alphaModFix amt="30000"/>
            </a:blip>
            <a:srcRect/>
            <a:stretch>
              <a:fillRect t="-2000" b="-15000"/>
            </a:stretch>
          </a:blipFill>
        </p:spPr>
      </p:pic>
      <p:sp>
        <p:nvSpPr>
          <p:cNvPr id="2" name="Titel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a:bodyPr>
          <a:lstStyle/>
          <a:p>
            <a:pPr rtl="0"/>
            <a:r>
              <a:rPr lang="nl-NL" b="1" dirty="0">
                <a:solidFill>
                  <a:schemeClr val="bg2">
                    <a:lumMod val="50000"/>
                  </a:schemeClr>
                </a:solidFill>
              </a:rPr>
              <a:t>Volgende auteur ?</a:t>
            </a:r>
          </a:p>
        </p:txBody>
      </p:sp>
      <p:graphicFrame>
        <p:nvGraphicFramePr>
          <p:cNvPr id="5" name="Tijdelijke aanduiding voor inhoud 2" descr="SmartArt-object">
            <a:extLst>
              <a:ext uri="{FF2B5EF4-FFF2-40B4-BE49-F238E27FC236}">
                <a16:creationId xmlns:a16="http://schemas.microsoft.com/office/drawing/2014/main" id="{A1342CC9-B5BC-4EE6-A03F-6501ED7CC4CC}"/>
              </a:ext>
            </a:extLst>
          </p:cNvPr>
          <p:cNvGraphicFramePr>
            <a:graphicFrameLocks/>
          </p:cNvGraphicFramePr>
          <p:nvPr>
            <p:extLst>
              <p:ext uri="{D42A27DB-BD31-4B8C-83A1-F6EECF244321}">
                <p14:modId xmlns:p14="http://schemas.microsoft.com/office/powerpoint/2010/main" val="3697061805"/>
              </p:ext>
            </p:extLst>
          </p:nvPr>
        </p:nvGraphicFramePr>
        <p:xfrm>
          <a:off x="685799" y="2037524"/>
          <a:ext cx="10817088" cy="3530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Afbeelding 7">
            <a:extLst>
              <a:ext uri="{FF2B5EF4-FFF2-40B4-BE49-F238E27FC236}">
                <a16:creationId xmlns:a16="http://schemas.microsoft.com/office/drawing/2014/main" id="{03D33CA1-8D21-48C3-ABBA-471D915DCDB5}"/>
              </a:ext>
            </a:extLst>
          </p:cNvPr>
          <p:cNvPicPr>
            <a:picLocks noChangeAspect="1"/>
          </p:cNvPicPr>
          <p:nvPr/>
        </p:nvPicPr>
        <p:blipFill>
          <a:blip r:embed="rId10"/>
          <a:stretch>
            <a:fillRect/>
          </a:stretch>
        </p:blipFill>
        <p:spPr>
          <a:xfrm>
            <a:off x="5021286" y="2301542"/>
            <a:ext cx="2146113" cy="30025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719837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
      <a:dk1>
        <a:srgbClr val="000000"/>
      </a:dk1>
      <a:lt1>
        <a:srgbClr val="FFFFFF"/>
      </a:lt1>
      <a:dk2>
        <a:srgbClr val="41242D"/>
      </a:dk2>
      <a:lt2>
        <a:srgbClr val="E2E2E8"/>
      </a:lt2>
      <a:accent1>
        <a:srgbClr val="A5A27D"/>
      </a:accent1>
      <a:accent2>
        <a:srgbClr val="B79A7A"/>
      </a:accent2>
      <a:accent3>
        <a:srgbClr val="C2948F"/>
      </a:accent3>
      <a:accent4>
        <a:srgbClr val="BA7F91"/>
      </a:accent4>
      <a:accent5>
        <a:srgbClr val="C390B5"/>
      </a:accent5>
      <a:accent6>
        <a:srgbClr val="B17FBA"/>
      </a:accent6>
      <a:hlink>
        <a:srgbClr val="6D71B0"/>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2167457_TF89747358" id="{943EB185-2037-4A16-9108-BA861E15E395}" vid="{EDED31C1-84D6-4A6E-A68F-44AFE4274451}"/>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243E30-12F4-4BE3-B27D-23AB115E9D1F}">
  <ds:schemaRefs>
    <ds:schemaRef ds:uri="http://schemas.microsoft.com/sharepoint/v3/contenttype/forms"/>
  </ds:schemaRefs>
</ds:datastoreItem>
</file>

<file path=customXml/itemProps2.xml><?xml version="1.0" encoding="utf-8"?>
<ds:datastoreItem xmlns:ds="http://schemas.openxmlformats.org/officeDocument/2006/customXml" ds:itemID="{2F5E4A76-0180-4CD0-B081-82F74A336136}">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DB96A612-58F4-4E9A-9665-3987CC3AC4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 voor het opzetten van een cursus</Template>
  <TotalTime>407</TotalTime>
  <Words>1988</Words>
  <Application>Microsoft Office PowerPoint</Application>
  <PresentationFormat>Breedbeeld</PresentationFormat>
  <Paragraphs>144</Paragraphs>
  <Slides>20</Slides>
  <Notes>16</Notes>
  <HiddenSlides>0</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20</vt:i4>
      </vt:variant>
    </vt:vector>
  </HeadingPairs>
  <TitlesOfParts>
    <vt:vector size="24" baseType="lpstr">
      <vt:lpstr>Arial</vt:lpstr>
      <vt:lpstr>Calibri</vt:lpstr>
      <vt:lpstr>Garamond</vt:lpstr>
      <vt:lpstr>SavonVTI</vt:lpstr>
      <vt:lpstr>La littérature française</vt:lpstr>
      <vt:lpstr>Le planning</vt:lpstr>
      <vt:lpstr>Alexandre Dumas (père)</vt:lpstr>
      <vt:lpstr>Révolution de 1848</vt:lpstr>
      <vt:lpstr>Le Comte de Monte-Cristo</vt:lpstr>
      <vt:lpstr>Résumé I. – XIX.</vt:lpstr>
      <vt:lpstr>PowerPoint-presentatie</vt:lpstr>
      <vt:lpstr>PowerPoint-presentatie</vt:lpstr>
      <vt:lpstr>PowerPoint-presentatie</vt:lpstr>
      <vt:lpstr>Overzicht van de eerste les</vt:lpstr>
      <vt:lpstr>La littérature française</vt:lpstr>
      <vt:lpstr>Wie weet het nog ?</vt:lpstr>
      <vt:lpstr>PowerPoint-presentatie</vt:lpstr>
      <vt:lpstr>Le Comte de Monte-Cristo 1998</vt:lpstr>
      <vt:lpstr>Overzicht van de tweede les</vt:lpstr>
      <vt:lpstr>La littérature française</vt:lpstr>
      <vt:lpstr>Le Comte de Monte-Cristo (in vogelvlucht)</vt:lpstr>
      <vt:lpstr>PowerPoint-presentatie</vt:lpstr>
      <vt:lpstr>PowerPoint-presentatie</vt:lpstr>
      <vt:lpstr>Volgende auteur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littérature française</dc:title>
  <dc:creator>Dominique Seelig</dc:creator>
  <cp:lastModifiedBy>Auteur</cp:lastModifiedBy>
  <cp:revision>38</cp:revision>
  <dcterms:created xsi:type="dcterms:W3CDTF">2021-03-09T14:07:38Z</dcterms:created>
  <dcterms:modified xsi:type="dcterms:W3CDTF">2021-07-07T12:38:51Z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