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6295"/>
    <a:srgbClr val="71AFB5"/>
    <a:srgbClr val="89C79B"/>
    <a:srgbClr val="DE4939"/>
    <a:srgbClr val="D811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19"/>
    <p:restoredTop sz="94674"/>
  </p:normalViewPr>
  <p:slideViewPr>
    <p:cSldViewPr snapToGrid="0" snapToObjects="1">
      <p:cViewPr varScale="1">
        <p:scale>
          <a:sx n="114" d="100"/>
          <a:sy n="114" d="100"/>
        </p:scale>
        <p:origin x="15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8EC41F1D-006A-FD4C-955E-2DB2779DCA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383280" y="4774127"/>
            <a:ext cx="5737860" cy="535531"/>
          </a:xfrm>
        </p:spPr>
        <p:txBody>
          <a:bodyPr wrap="square">
            <a:spAutoFit/>
          </a:bodyPr>
          <a:lstStyle>
            <a:lvl1pPr>
              <a:defRPr sz="3200">
                <a:solidFill>
                  <a:srgbClr val="71AFB5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342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30086" y="779577"/>
            <a:ext cx="9719128" cy="2852737"/>
          </a:xfrm>
        </p:spPr>
        <p:txBody>
          <a:bodyPr anchor="b"/>
          <a:lstStyle>
            <a:lvl1pPr>
              <a:defRPr sz="6000">
                <a:solidFill>
                  <a:srgbClr val="D8117D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30086" y="3968978"/>
            <a:ext cx="971912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1096104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0967" y="1110063"/>
            <a:ext cx="9532833" cy="1325563"/>
          </a:xfrm>
        </p:spPr>
        <p:txBody>
          <a:bodyPr/>
          <a:lstStyle>
            <a:lvl1pPr>
              <a:defRPr>
                <a:solidFill>
                  <a:srgbClr val="71AFB5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418602" y="2615013"/>
            <a:ext cx="9935198" cy="356195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2967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0967" y="1110063"/>
            <a:ext cx="9532833" cy="1325563"/>
          </a:xfrm>
        </p:spPr>
        <p:txBody>
          <a:bodyPr/>
          <a:lstStyle>
            <a:lvl1pPr>
              <a:defRPr>
                <a:solidFill>
                  <a:srgbClr val="71AFB5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418602" y="2615013"/>
            <a:ext cx="9935198" cy="356195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12244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03515" y="1616982"/>
            <a:ext cx="9612086" cy="1325563"/>
          </a:xfrm>
        </p:spPr>
        <p:txBody>
          <a:bodyPr/>
          <a:lstStyle>
            <a:lvl1pPr>
              <a:defRPr>
                <a:solidFill>
                  <a:srgbClr val="9F6295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03515" y="3077482"/>
            <a:ext cx="4310742" cy="3312432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334001" y="3077482"/>
            <a:ext cx="5181600" cy="3312432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0943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230086" y="1606097"/>
            <a:ext cx="10515600" cy="1325563"/>
          </a:xfrm>
        </p:spPr>
        <p:txBody>
          <a:bodyPr/>
          <a:lstStyle>
            <a:lvl1pPr>
              <a:defRPr>
                <a:solidFill>
                  <a:srgbClr val="DE4939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78588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230086" y="1606097"/>
            <a:ext cx="10515600" cy="1325563"/>
          </a:xfrm>
        </p:spPr>
        <p:txBody>
          <a:bodyPr/>
          <a:lstStyle>
            <a:lvl1pPr>
              <a:defRPr>
                <a:solidFill>
                  <a:srgbClr val="89C79B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56145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85C4-A642-044F-A1B6-59832AE90826}" type="datetimeFigureOut">
              <a:rPr lang="nl-NL" smtClean="0"/>
              <a:t>9-6-2020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21212-8591-3843-84F5-7B75A93FE2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4938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85C4-A642-044F-A1B6-59832AE90826}" type="datetimeFigureOut">
              <a:rPr lang="nl-NL" smtClean="0"/>
              <a:t>9-6-2020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21212-8591-3843-84F5-7B75A93FE2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4971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om een afbeelding toe te 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85C4-A642-044F-A1B6-59832AE90826}" type="datetimeFigureOut">
              <a:rPr lang="nl-NL" smtClean="0"/>
              <a:t>9-6-2020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21212-8591-3843-84F5-7B75A93FE2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288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85C4-A642-044F-A1B6-59832AE90826}" type="datetimeFigureOut">
              <a:rPr lang="nl-NL" smtClean="0"/>
              <a:t>9-6-2020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21212-8591-3843-84F5-7B75A93FE2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0593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85C4-A642-044F-A1B6-59832AE90826}" type="datetimeFigureOut">
              <a:rPr lang="nl-NL" smtClean="0"/>
              <a:t>9-6-2020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21212-8591-3843-84F5-7B75A93FE2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6360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585C4-A642-044F-A1B6-59832AE90826}" type="datetimeFigureOut">
              <a:rPr lang="nl-NL" smtClean="0"/>
              <a:t>9-6-2020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21212-8591-3843-84F5-7B75A93FE2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2562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60" r:id="rId4"/>
    <p:sldLayoutId id="2147483652" r:id="rId5"/>
    <p:sldLayoutId id="2147483655" r:id="rId6"/>
    <p:sldLayoutId id="2147483654" r:id="rId7"/>
    <p:sldLayoutId id="2147483653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8036" y="4695141"/>
            <a:ext cx="7675927" cy="978729"/>
          </a:xfrm>
        </p:spPr>
        <p:txBody>
          <a:bodyPr/>
          <a:lstStyle/>
          <a:p>
            <a:pPr algn="ctr"/>
            <a:r>
              <a:rPr lang="en-US" dirty="0" err="1">
                <a:solidFill>
                  <a:srgbClr val="9F6295"/>
                </a:solidFill>
              </a:rPr>
              <a:t>Atoom</a:t>
            </a:r>
            <a:r>
              <a:rPr lang="en-US" dirty="0">
                <a:solidFill>
                  <a:srgbClr val="9F6295"/>
                </a:solidFill>
              </a:rPr>
              <a:t>- </a:t>
            </a:r>
            <a:r>
              <a:rPr lang="en-US" dirty="0" err="1">
                <a:solidFill>
                  <a:srgbClr val="9F6295"/>
                </a:solidFill>
              </a:rPr>
              <a:t>en</a:t>
            </a:r>
            <a:r>
              <a:rPr lang="en-US" dirty="0">
                <a:solidFill>
                  <a:srgbClr val="9F6295"/>
                </a:solidFill>
              </a:rPr>
              <a:t> </a:t>
            </a:r>
            <a:r>
              <a:rPr lang="en-US" dirty="0" err="1">
                <a:solidFill>
                  <a:srgbClr val="9F6295"/>
                </a:solidFill>
              </a:rPr>
              <a:t>ionstralen</a:t>
            </a:r>
            <a:r>
              <a:rPr lang="en-US" dirty="0">
                <a:solidFill>
                  <a:srgbClr val="9F6295"/>
                </a:solidFill>
              </a:rPr>
              <a:t> </a:t>
            </a:r>
            <a:r>
              <a:rPr lang="en-US" dirty="0" err="1">
                <a:solidFill>
                  <a:srgbClr val="9F6295"/>
                </a:solidFill>
              </a:rPr>
              <a:t>uit</a:t>
            </a:r>
            <a:r>
              <a:rPr lang="en-US" dirty="0">
                <a:solidFill>
                  <a:srgbClr val="9F6295"/>
                </a:solidFill>
              </a:rPr>
              <a:t> </a:t>
            </a:r>
            <a:r>
              <a:rPr lang="en-US" dirty="0" err="1">
                <a:solidFill>
                  <a:srgbClr val="9F6295"/>
                </a:solidFill>
              </a:rPr>
              <a:t>bindingsafstanden</a:t>
            </a:r>
            <a:endParaRPr lang="nl-NL" dirty="0">
              <a:solidFill>
                <a:srgbClr val="9F62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865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DAA15444-9E52-4063-84A7-46375C1E9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060" y="0"/>
            <a:ext cx="100526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95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9E9F77-8667-4124-B41A-FA13BA819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9595" y="871856"/>
            <a:ext cx="2846963" cy="914999"/>
          </a:xfrm>
        </p:spPr>
        <p:txBody>
          <a:bodyPr/>
          <a:lstStyle/>
          <a:p>
            <a:r>
              <a:rPr lang="nl-NL" dirty="0"/>
              <a:t>Definitie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9FD2B6E-5BCA-4B33-99A1-52FADA527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280" y="2505904"/>
            <a:ext cx="3139440" cy="164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943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NZ powerpoint" id="{9BA23479-5102-6942-AC4A-18526EBB194D}" vid="{2AD5E7B5-325B-654D-A745-29A95B2F6D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Office-thema</Template>
  <TotalTime>587</TotalTime>
  <Words>6</Words>
  <Application>Microsoft Office PowerPoint</Application>
  <PresentationFormat>Breedbeeld</PresentationFormat>
  <Paragraphs>2</Paragraphs>
  <Slides>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Office-thema</vt:lpstr>
      <vt:lpstr>Atoom- en ionstralen uit bindingsafstanden</vt:lpstr>
      <vt:lpstr>PowerPoint-presentatie</vt:lpstr>
      <vt:lpstr>Definitie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Microsoft Office-gebruiker</dc:creator>
  <cp:lastModifiedBy>Haemertjes</cp:lastModifiedBy>
  <cp:revision>29</cp:revision>
  <dcterms:created xsi:type="dcterms:W3CDTF">2018-12-18T08:32:45Z</dcterms:created>
  <dcterms:modified xsi:type="dcterms:W3CDTF">2020-06-09T18:37:16Z</dcterms:modified>
</cp:coreProperties>
</file>